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47"/>
  </p:notesMasterIdLst>
  <p:sldIdLst>
    <p:sldId id="331" r:id="rId2"/>
    <p:sldId id="498" r:id="rId3"/>
    <p:sldId id="335" r:id="rId4"/>
    <p:sldId id="491" r:id="rId5"/>
    <p:sldId id="487" r:id="rId6"/>
    <p:sldId id="496" r:id="rId7"/>
    <p:sldId id="486" r:id="rId8"/>
    <p:sldId id="499" r:id="rId9"/>
    <p:sldId id="493" r:id="rId10"/>
    <p:sldId id="501" r:id="rId11"/>
    <p:sldId id="495" r:id="rId12"/>
    <p:sldId id="502" r:id="rId13"/>
    <p:sldId id="492" r:id="rId14"/>
    <p:sldId id="503" r:id="rId15"/>
    <p:sldId id="504" r:id="rId16"/>
    <p:sldId id="334" r:id="rId17"/>
    <p:sldId id="336" r:id="rId18"/>
    <p:sldId id="345" r:id="rId19"/>
    <p:sldId id="337" r:id="rId20"/>
    <p:sldId id="338" r:id="rId21"/>
    <p:sldId id="339" r:id="rId22"/>
    <p:sldId id="340" r:id="rId23"/>
    <p:sldId id="341" r:id="rId24"/>
    <p:sldId id="342" r:id="rId25"/>
    <p:sldId id="343" r:id="rId26"/>
    <p:sldId id="344" r:id="rId27"/>
    <p:sldId id="481" r:id="rId28"/>
    <p:sldId id="347" r:id="rId29"/>
    <p:sldId id="348" r:id="rId30"/>
    <p:sldId id="478" r:id="rId31"/>
    <p:sldId id="479" r:id="rId32"/>
    <p:sldId id="477" r:id="rId33"/>
    <p:sldId id="433" r:id="rId34"/>
    <p:sldId id="434" r:id="rId35"/>
    <p:sldId id="505" r:id="rId36"/>
    <p:sldId id="474" r:id="rId37"/>
    <p:sldId id="475" r:id="rId38"/>
    <p:sldId id="476" r:id="rId39"/>
    <p:sldId id="482" r:id="rId40"/>
    <p:sldId id="483" r:id="rId41"/>
    <p:sldId id="484" r:id="rId42"/>
    <p:sldId id="485" r:id="rId43"/>
    <p:sldId id="488" r:id="rId44"/>
    <p:sldId id="490" r:id="rId45"/>
    <p:sldId id="48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5812" autoAdjust="0"/>
  </p:normalViewPr>
  <p:slideViewPr>
    <p:cSldViewPr snapToGrid="0">
      <p:cViewPr>
        <p:scale>
          <a:sx n="50" d="100"/>
          <a:sy n="50" d="100"/>
        </p:scale>
        <p:origin x="-636" y="-564"/>
      </p:cViewPr>
      <p:guideLst>
        <p:guide orient="horz" pos="2160"/>
        <p:guide pos="3840"/>
      </p:guideLst>
    </p:cSldViewPr>
  </p:slideViewPr>
  <p:outlineViewPr>
    <p:cViewPr>
      <p:scale>
        <a:sx n="33" d="100"/>
        <a:sy n="33" d="100"/>
      </p:scale>
      <p:origin x="0" y="-270"/>
    </p:cViewPr>
  </p:outlin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35690-C498-4DE3-9638-6F0145DC2404}" type="doc">
      <dgm:prSet loTypeId="urn:microsoft.com/office/officeart/2005/8/layout/radial3" loCatId="relationship" qsTypeId="urn:microsoft.com/office/officeart/2005/8/quickstyle/simple5" qsCatId="simple" csTypeId="urn:microsoft.com/office/officeart/2005/8/colors/colorful1" csCatId="colorful" phldr="1"/>
      <dgm:spPr/>
      <dgm:t>
        <a:bodyPr/>
        <a:lstStyle/>
        <a:p>
          <a:endParaRPr lang="fr-FR"/>
        </a:p>
      </dgm:t>
    </dgm:pt>
    <dgm:pt modelId="{01CDE4DC-F5E0-431C-BBF2-CC2DB30CA65E}">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3700" dirty="0" err="1" smtClean="0"/>
            <a:t>Cheonilguk</a:t>
          </a:r>
          <a:endParaRPr lang="fr-FR" sz="3700" dirty="0" smtClean="0"/>
        </a:p>
        <a:p>
          <a:r>
            <a:rPr lang="fr-FR" sz="2400" dirty="0" smtClean="0"/>
            <a:t>La nation de la paix et de l’unité universelles</a:t>
          </a:r>
          <a:endParaRPr lang="fr-FR" sz="2400" dirty="0"/>
        </a:p>
      </dgm:t>
    </dgm:pt>
    <dgm:pt modelId="{572BFAAC-842B-44EB-AACB-47586B02F115}" type="parTrans" cxnId="{5B1FD0E5-E32D-4839-A3F5-4DB331A44E3D}">
      <dgm:prSet/>
      <dgm:spPr/>
      <dgm:t>
        <a:bodyPr/>
        <a:lstStyle/>
        <a:p>
          <a:endParaRPr lang="fr-FR"/>
        </a:p>
      </dgm:t>
    </dgm:pt>
    <dgm:pt modelId="{5AD339E1-A180-4F8E-9DCE-556EFD1153A6}" type="sibTrans" cxnId="{5B1FD0E5-E32D-4839-A3F5-4DB331A44E3D}">
      <dgm:prSet/>
      <dgm:spPr/>
      <dgm:t>
        <a:bodyPr/>
        <a:lstStyle/>
        <a:p>
          <a:endParaRPr lang="fr-FR"/>
        </a:p>
      </dgm:t>
    </dgm:pt>
    <dgm:pt modelId="{31E7679A-61F4-4D58-8D35-BFBFD62A298E}">
      <dgm:prSet phldrT="[Texte]" custT="1"/>
      <dgm:spPr/>
      <dgm:t>
        <a:bodyPr/>
        <a:lstStyle/>
        <a:p>
          <a:r>
            <a:rPr lang="ko-KR" altLang="en-US" sz="3200" b="1" dirty="0" smtClean="0"/>
            <a:t>公義</a:t>
          </a:r>
          <a:endParaRPr lang="en-US" altLang="ko-KR" sz="3200" b="1" dirty="0" smtClean="0"/>
        </a:p>
        <a:p>
          <a:r>
            <a:rPr lang="ko-KR" altLang="en-US" sz="3200" b="1" dirty="0" smtClean="0"/>
            <a:t>공의</a:t>
          </a:r>
          <a:endParaRPr lang="fr-FR" sz="3200" dirty="0"/>
        </a:p>
      </dgm:t>
    </dgm:pt>
    <dgm:pt modelId="{88C91CE4-E6A1-4425-8AD7-D5A91B4AC1EE}" type="parTrans" cxnId="{6B714374-5BBD-483A-A41F-F7050AD15022}">
      <dgm:prSet/>
      <dgm:spPr/>
      <dgm:t>
        <a:bodyPr/>
        <a:lstStyle/>
        <a:p>
          <a:endParaRPr lang="fr-FR"/>
        </a:p>
      </dgm:t>
    </dgm:pt>
    <dgm:pt modelId="{C6F9D9AA-46C9-49DE-9464-BE3F61107F02}" type="sibTrans" cxnId="{6B714374-5BBD-483A-A41F-F7050AD15022}">
      <dgm:prSet/>
      <dgm:spPr/>
      <dgm:t>
        <a:bodyPr/>
        <a:lstStyle/>
        <a:p>
          <a:endParaRPr lang="fr-FR"/>
        </a:p>
      </dgm:t>
    </dgm:pt>
    <dgm:pt modelId="{D2495CBF-4CDD-4E7B-BF8C-F8AB695C9F35}">
      <dgm:prSet phldrT="[Texte]" custT="1"/>
      <dgm:spPr/>
      <dgm:t>
        <a:bodyPr/>
        <a:lstStyle/>
        <a:p>
          <a:r>
            <a:rPr lang="ko-KR" altLang="en-US" sz="3200" b="1" dirty="0" smtClean="0"/>
            <a:t>共生</a:t>
          </a:r>
          <a:endParaRPr lang="en-US" altLang="ko-KR" sz="3200" b="1" dirty="0" smtClean="0"/>
        </a:p>
        <a:p>
          <a:r>
            <a:rPr lang="ko-KR" altLang="en-US" sz="3200" b="1" dirty="0" smtClean="0"/>
            <a:t>공생</a:t>
          </a:r>
          <a:endParaRPr lang="fr-FR" sz="3200" dirty="0"/>
        </a:p>
      </dgm:t>
    </dgm:pt>
    <dgm:pt modelId="{671D6DC3-81C5-4ACD-86F6-B9647C57B102}" type="parTrans" cxnId="{A1D5D93C-B665-4A8C-AA77-25CB19CFABFB}">
      <dgm:prSet/>
      <dgm:spPr/>
      <dgm:t>
        <a:bodyPr/>
        <a:lstStyle/>
        <a:p>
          <a:endParaRPr lang="fr-FR"/>
        </a:p>
      </dgm:t>
    </dgm:pt>
    <dgm:pt modelId="{ED33370D-C87B-402F-A630-26F2ADD1B2A6}" type="sibTrans" cxnId="{A1D5D93C-B665-4A8C-AA77-25CB19CFABFB}">
      <dgm:prSet/>
      <dgm:spPr/>
      <dgm:t>
        <a:bodyPr/>
        <a:lstStyle/>
        <a:p>
          <a:endParaRPr lang="fr-FR"/>
        </a:p>
      </dgm:t>
    </dgm:pt>
    <dgm:pt modelId="{7EBAE176-E178-4CE7-9715-F1314C174735}">
      <dgm:prSet phldrT="[Texte]" custT="1"/>
      <dgm:spPr/>
      <dgm:t>
        <a:bodyPr/>
        <a:lstStyle/>
        <a:p>
          <a:pPr algn="ctr"/>
          <a:r>
            <a:rPr lang="ko-KR" altLang="en-US" sz="3200" b="1" dirty="0" smtClean="0"/>
            <a:t>共榮 </a:t>
          </a:r>
          <a:endParaRPr lang="en-US" altLang="ko-KR" sz="3200" b="1" dirty="0" smtClean="0"/>
        </a:p>
        <a:p>
          <a:pPr algn="ctr"/>
          <a:r>
            <a:rPr lang="ko-KR" altLang="en-US" sz="3200" b="1" dirty="0" smtClean="0"/>
            <a:t>공영</a:t>
          </a:r>
          <a:endParaRPr lang="fr-FR" sz="3200" dirty="0"/>
        </a:p>
      </dgm:t>
    </dgm:pt>
    <dgm:pt modelId="{1340BEB3-825C-4408-9451-20196A6E91A7}" type="parTrans" cxnId="{524F9A14-DD0E-4CA8-A365-D439B292D2E5}">
      <dgm:prSet/>
      <dgm:spPr/>
      <dgm:t>
        <a:bodyPr/>
        <a:lstStyle/>
        <a:p>
          <a:endParaRPr lang="fr-FR"/>
        </a:p>
      </dgm:t>
    </dgm:pt>
    <dgm:pt modelId="{E73B696C-9821-47D2-9DC8-83E8550E6B22}" type="sibTrans" cxnId="{524F9A14-DD0E-4CA8-A365-D439B292D2E5}">
      <dgm:prSet/>
      <dgm:spPr/>
      <dgm:t>
        <a:bodyPr/>
        <a:lstStyle/>
        <a:p>
          <a:endParaRPr lang="fr-FR"/>
        </a:p>
      </dgm:t>
    </dgm:pt>
    <dgm:pt modelId="{8CA23E83-9F35-46B5-A5A6-144C24EA9BFC}" type="pres">
      <dgm:prSet presAssocID="{4B235690-C498-4DE3-9638-6F0145DC2404}" presName="composite" presStyleCnt="0">
        <dgm:presLayoutVars>
          <dgm:chMax val="1"/>
          <dgm:dir/>
          <dgm:resizeHandles val="exact"/>
        </dgm:presLayoutVars>
      </dgm:prSet>
      <dgm:spPr/>
      <dgm:t>
        <a:bodyPr/>
        <a:lstStyle/>
        <a:p>
          <a:endParaRPr lang="fr-FR"/>
        </a:p>
      </dgm:t>
    </dgm:pt>
    <dgm:pt modelId="{C1DDC2FA-066B-437B-BCAF-22BC273E8109}" type="pres">
      <dgm:prSet presAssocID="{4B235690-C498-4DE3-9638-6F0145DC2404}" presName="radial" presStyleCnt="0">
        <dgm:presLayoutVars>
          <dgm:animLvl val="ctr"/>
        </dgm:presLayoutVars>
      </dgm:prSet>
      <dgm:spPr/>
      <dgm:t>
        <a:bodyPr/>
        <a:lstStyle/>
        <a:p>
          <a:endParaRPr lang="fr-FR"/>
        </a:p>
      </dgm:t>
    </dgm:pt>
    <dgm:pt modelId="{F9735F7B-11C1-447D-AF2B-75F08995CFF8}" type="pres">
      <dgm:prSet presAssocID="{01CDE4DC-F5E0-431C-BBF2-CC2DB30CA65E}" presName="centerShape" presStyleLbl="vennNode1" presStyleIdx="0" presStyleCnt="4"/>
      <dgm:spPr/>
      <dgm:t>
        <a:bodyPr/>
        <a:lstStyle/>
        <a:p>
          <a:endParaRPr lang="fr-FR"/>
        </a:p>
      </dgm:t>
    </dgm:pt>
    <dgm:pt modelId="{61DF0C41-82CE-46E5-80F3-9A86BD9AB3E4}" type="pres">
      <dgm:prSet presAssocID="{31E7679A-61F4-4D58-8D35-BFBFD62A298E}" presName="node" presStyleLbl="vennNode1" presStyleIdx="1" presStyleCnt="4">
        <dgm:presLayoutVars>
          <dgm:bulletEnabled val="1"/>
        </dgm:presLayoutVars>
      </dgm:prSet>
      <dgm:spPr/>
      <dgm:t>
        <a:bodyPr/>
        <a:lstStyle/>
        <a:p>
          <a:endParaRPr lang="fr-FR"/>
        </a:p>
      </dgm:t>
    </dgm:pt>
    <dgm:pt modelId="{1B88C612-43C9-450C-AF68-0C18D66EAB3F}" type="pres">
      <dgm:prSet presAssocID="{D2495CBF-4CDD-4E7B-BF8C-F8AB695C9F35}" presName="node" presStyleLbl="vennNode1" presStyleIdx="2" presStyleCnt="4">
        <dgm:presLayoutVars>
          <dgm:bulletEnabled val="1"/>
        </dgm:presLayoutVars>
      </dgm:prSet>
      <dgm:spPr/>
      <dgm:t>
        <a:bodyPr/>
        <a:lstStyle/>
        <a:p>
          <a:endParaRPr lang="fr-FR"/>
        </a:p>
      </dgm:t>
    </dgm:pt>
    <dgm:pt modelId="{79D4CECA-AB74-4327-90AA-4858898767E3}" type="pres">
      <dgm:prSet presAssocID="{7EBAE176-E178-4CE7-9715-F1314C174735}" presName="node" presStyleLbl="vennNode1" presStyleIdx="3" presStyleCnt="4">
        <dgm:presLayoutVars>
          <dgm:bulletEnabled val="1"/>
        </dgm:presLayoutVars>
      </dgm:prSet>
      <dgm:spPr/>
      <dgm:t>
        <a:bodyPr/>
        <a:lstStyle/>
        <a:p>
          <a:endParaRPr lang="fr-FR"/>
        </a:p>
      </dgm:t>
    </dgm:pt>
  </dgm:ptLst>
  <dgm:cxnLst>
    <dgm:cxn modelId="{A3DAFACB-02DC-4DFF-866E-B7BF073EF3C8}" type="presOf" srcId="{4B235690-C498-4DE3-9638-6F0145DC2404}" destId="{8CA23E83-9F35-46B5-A5A6-144C24EA9BFC}" srcOrd="0" destOrd="0" presId="urn:microsoft.com/office/officeart/2005/8/layout/radial3"/>
    <dgm:cxn modelId="{704CD3E4-36BB-42BA-BD2B-66025F4E3E0F}" type="presOf" srcId="{7EBAE176-E178-4CE7-9715-F1314C174735}" destId="{79D4CECA-AB74-4327-90AA-4858898767E3}" srcOrd="0" destOrd="0" presId="urn:microsoft.com/office/officeart/2005/8/layout/radial3"/>
    <dgm:cxn modelId="{A1D5D93C-B665-4A8C-AA77-25CB19CFABFB}" srcId="{01CDE4DC-F5E0-431C-BBF2-CC2DB30CA65E}" destId="{D2495CBF-4CDD-4E7B-BF8C-F8AB695C9F35}" srcOrd="1" destOrd="0" parTransId="{671D6DC3-81C5-4ACD-86F6-B9647C57B102}" sibTransId="{ED33370D-C87B-402F-A630-26F2ADD1B2A6}"/>
    <dgm:cxn modelId="{5B1FD0E5-E32D-4839-A3F5-4DB331A44E3D}" srcId="{4B235690-C498-4DE3-9638-6F0145DC2404}" destId="{01CDE4DC-F5E0-431C-BBF2-CC2DB30CA65E}" srcOrd="0" destOrd="0" parTransId="{572BFAAC-842B-44EB-AACB-47586B02F115}" sibTransId="{5AD339E1-A180-4F8E-9DCE-556EFD1153A6}"/>
    <dgm:cxn modelId="{6B714374-5BBD-483A-A41F-F7050AD15022}" srcId="{01CDE4DC-F5E0-431C-BBF2-CC2DB30CA65E}" destId="{31E7679A-61F4-4D58-8D35-BFBFD62A298E}" srcOrd="0" destOrd="0" parTransId="{88C91CE4-E6A1-4425-8AD7-D5A91B4AC1EE}" sibTransId="{C6F9D9AA-46C9-49DE-9464-BE3F61107F02}"/>
    <dgm:cxn modelId="{DF45BA82-A4AA-4EFC-9250-F9A2AD859312}" type="presOf" srcId="{31E7679A-61F4-4D58-8D35-BFBFD62A298E}" destId="{61DF0C41-82CE-46E5-80F3-9A86BD9AB3E4}" srcOrd="0" destOrd="0" presId="urn:microsoft.com/office/officeart/2005/8/layout/radial3"/>
    <dgm:cxn modelId="{5B237E84-188D-4044-A389-30052A233A37}" type="presOf" srcId="{01CDE4DC-F5E0-431C-BBF2-CC2DB30CA65E}" destId="{F9735F7B-11C1-447D-AF2B-75F08995CFF8}" srcOrd="0" destOrd="0" presId="urn:microsoft.com/office/officeart/2005/8/layout/radial3"/>
    <dgm:cxn modelId="{524F9A14-DD0E-4CA8-A365-D439B292D2E5}" srcId="{01CDE4DC-F5E0-431C-BBF2-CC2DB30CA65E}" destId="{7EBAE176-E178-4CE7-9715-F1314C174735}" srcOrd="2" destOrd="0" parTransId="{1340BEB3-825C-4408-9451-20196A6E91A7}" sibTransId="{E73B696C-9821-47D2-9DC8-83E8550E6B22}"/>
    <dgm:cxn modelId="{DB31392C-A49E-4A2C-BA69-8F2283ED062C}" type="presOf" srcId="{D2495CBF-4CDD-4E7B-BF8C-F8AB695C9F35}" destId="{1B88C612-43C9-450C-AF68-0C18D66EAB3F}" srcOrd="0" destOrd="0" presId="urn:microsoft.com/office/officeart/2005/8/layout/radial3"/>
    <dgm:cxn modelId="{6C6E8605-80A1-498F-AB8E-7E1AA4F3F4D7}" type="presParOf" srcId="{8CA23E83-9F35-46B5-A5A6-144C24EA9BFC}" destId="{C1DDC2FA-066B-437B-BCAF-22BC273E8109}" srcOrd="0" destOrd="0" presId="urn:microsoft.com/office/officeart/2005/8/layout/radial3"/>
    <dgm:cxn modelId="{2B7ACB26-FCF6-4EE7-AC44-387A2DD8D826}" type="presParOf" srcId="{C1DDC2FA-066B-437B-BCAF-22BC273E8109}" destId="{F9735F7B-11C1-447D-AF2B-75F08995CFF8}" srcOrd="0" destOrd="0" presId="urn:microsoft.com/office/officeart/2005/8/layout/radial3"/>
    <dgm:cxn modelId="{27760C92-52A8-4CE9-986C-24B149AD4BD6}" type="presParOf" srcId="{C1DDC2FA-066B-437B-BCAF-22BC273E8109}" destId="{61DF0C41-82CE-46E5-80F3-9A86BD9AB3E4}" srcOrd="1" destOrd="0" presId="urn:microsoft.com/office/officeart/2005/8/layout/radial3"/>
    <dgm:cxn modelId="{C77551CB-EF4B-4676-8FE6-EFA7D3ABE6BC}" type="presParOf" srcId="{C1DDC2FA-066B-437B-BCAF-22BC273E8109}" destId="{1B88C612-43C9-450C-AF68-0C18D66EAB3F}" srcOrd="2" destOrd="0" presId="urn:microsoft.com/office/officeart/2005/8/layout/radial3"/>
    <dgm:cxn modelId="{34B3D176-8CE7-4D60-B19A-44A55A492AE9}" type="presParOf" srcId="{C1DDC2FA-066B-437B-BCAF-22BC273E8109}" destId="{79D4CECA-AB74-4327-90AA-4858898767E3}"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0B8066-CD84-4ED0-8193-0BF2E8B6F795}"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3CE3ECF8-65F5-4104-BBCB-74CE5385FB6A}">
      <dgm:prSet phldrT="[Texte]" phldr="1"/>
      <dgm:spPr/>
      <dgm:t>
        <a:bodyPr/>
        <a:lstStyle/>
        <a:p>
          <a:endParaRPr lang="fr-FR"/>
        </a:p>
      </dgm:t>
    </dgm:pt>
    <dgm:pt modelId="{74A70246-24A3-447A-94DF-89C4A1978486}" type="parTrans" cxnId="{14ADDCDF-C47B-4597-861D-27310DD7D375}">
      <dgm:prSet/>
      <dgm:spPr/>
      <dgm:t>
        <a:bodyPr/>
        <a:lstStyle/>
        <a:p>
          <a:endParaRPr lang="fr-FR"/>
        </a:p>
      </dgm:t>
    </dgm:pt>
    <dgm:pt modelId="{20C7DF44-507F-4895-839F-235EC9C6FEB6}" type="sibTrans" cxnId="{14ADDCDF-C47B-4597-861D-27310DD7D375}">
      <dgm:prSet/>
      <dgm:spPr/>
      <dgm:t>
        <a:bodyPr/>
        <a:lstStyle/>
        <a:p>
          <a:endParaRPr lang="fr-FR"/>
        </a:p>
      </dgm:t>
    </dgm:pt>
    <dgm:pt modelId="{6D6737DE-D818-41C9-93AC-E9AA5AB88B35}">
      <dgm:prSet phldrT="[Texte]"/>
      <dgm:spPr/>
      <dgm:t>
        <a:bodyPr/>
        <a:lstStyle/>
        <a:p>
          <a:r>
            <a:rPr lang="fr-FR" dirty="0" smtClean="0"/>
            <a:t>Dieu</a:t>
          </a:r>
          <a:endParaRPr lang="fr-FR" dirty="0"/>
        </a:p>
      </dgm:t>
    </dgm:pt>
    <dgm:pt modelId="{554CE0EE-ED93-4D07-A8FB-C92EAB0360F6}" type="parTrans" cxnId="{61BC304E-5A7E-4B3E-8890-86691D89EDEA}">
      <dgm:prSet/>
      <dgm:spPr/>
      <dgm:t>
        <a:bodyPr/>
        <a:lstStyle/>
        <a:p>
          <a:endParaRPr lang="fr-FR"/>
        </a:p>
      </dgm:t>
    </dgm:pt>
    <dgm:pt modelId="{3BB59ADB-9326-4852-9977-89658B1E4F21}" type="sibTrans" cxnId="{61BC304E-5A7E-4B3E-8890-86691D89EDEA}">
      <dgm:prSet/>
      <dgm:spPr/>
      <dgm:t>
        <a:bodyPr/>
        <a:lstStyle/>
        <a:p>
          <a:endParaRPr lang="fr-FR"/>
        </a:p>
      </dgm:t>
    </dgm:pt>
    <dgm:pt modelId="{01BDC839-FD12-4997-9182-28804756B545}">
      <dgm:prSet phldrT="[Texte]" custT="1"/>
      <dgm:spPr>
        <a:solidFill>
          <a:schemeClr val="accent2">
            <a:lumMod val="75000"/>
          </a:schemeClr>
        </a:solidFill>
      </dgm:spPr>
      <dgm:t>
        <a:bodyPr/>
        <a:lstStyle/>
        <a:p>
          <a:r>
            <a:rPr lang="fr-FR" sz="2000" dirty="0" smtClean="0"/>
            <a:t>épouse</a:t>
          </a:r>
          <a:endParaRPr lang="fr-FR" sz="2000" dirty="0"/>
        </a:p>
      </dgm:t>
    </dgm:pt>
    <dgm:pt modelId="{48AB362F-90EF-4C02-9BFB-E3EF891AA908}" type="parTrans" cxnId="{CE5B6840-0C68-45FE-9882-3420BF9F549A}">
      <dgm:prSet/>
      <dgm:spPr/>
      <dgm:t>
        <a:bodyPr/>
        <a:lstStyle/>
        <a:p>
          <a:endParaRPr lang="fr-FR"/>
        </a:p>
      </dgm:t>
    </dgm:pt>
    <dgm:pt modelId="{C0AC3920-F17A-4DA4-895A-D9D42968C7F4}" type="sibTrans" cxnId="{CE5B6840-0C68-45FE-9882-3420BF9F549A}">
      <dgm:prSet/>
      <dgm:spPr/>
      <dgm:t>
        <a:bodyPr/>
        <a:lstStyle/>
        <a:p>
          <a:endParaRPr lang="fr-FR"/>
        </a:p>
      </dgm:t>
    </dgm:pt>
    <dgm:pt modelId="{357FF618-C1E7-4A05-81AF-71F422932845}">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FR" sz="2800" dirty="0" smtClean="0">
              <a:solidFill>
                <a:srgbClr val="002060"/>
              </a:solidFill>
            </a:rPr>
            <a:t>Fils</a:t>
          </a:r>
          <a:endParaRPr lang="fr-FR" sz="2800" dirty="0">
            <a:solidFill>
              <a:srgbClr val="002060"/>
            </a:solidFill>
          </a:endParaRPr>
        </a:p>
      </dgm:t>
    </dgm:pt>
    <dgm:pt modelId="{8DDD656E-17FB-4B81-9DF3-60EBC6303B0F}" type="parTrans" cxnId="{D27A4B32-29F4-4667-B84E-2CCD0E555CB8}">
      <dgm:prSet>
        <dgm:style>
          <a:lnRef idx="1">
            <a:schemeClr val="accent5"/>
          </a:lnRef>
          <a:fillRef idx="2">
            <a:schemeClr val="accent5"/>
          </a:fillRef>
          <a:effectRef idx="1">
            <a:schemeClr val="accent5"/>
          </a:effectRef>
          <a:fontRef idx="minor">
            <a:schemeClr val="dk1"/>
          </a:fontRef>
        </dgm:style>
      </dgm:prSet>
      <dgm:spPr/>
      <dgm:t>
        <a:bodyPr/>
        <a:lstStyle/>
        <a:p>
          <a:endParaRPr lang="fr-FR"/>
        </a:p>
      </dgm:t>
    </dgm:pt>
    <dgm:pt modelId="{A0C43024-F3B5-4F21-BCB7-30E8F00A7E8F}" type="sibTrans" cxnId="{D27A4B32-29F4-4667-B84E-2CCD0E555CB8}">
      <dgm:prSet/>
      <dgm:spPr/>
      <dgm:t>
        <a:bodyPr/>
        <a:lstStyle/>
        <a:p>
          <a:endParaRPr lang="fr-FR"/>
        </a:p>
      </dgm:t>
    </dgm:pt>
    <dgm:pt modelId="{72CEB1C3-4B7D-45F8-B949-163F26ABD94D}">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800" dirty="0" smtClean="0"/>
            <a:t>Mari</a:t>
          </a:r>
          <a:endParaRPr lang="fr-FR" sz="2800" dirty="0"/>
        </a:p>
      </dgm:t>
    </dgm:pt>
    <dgm:pt modelId="{B26FD185-2FB6-41D3-B667-9724FE1EEC6E}" type="parTrans" cxnId="{3168CDB8-E127-4E83-B597-9E7EC57C36DE}">
      <dgm:prSet/>
      <dgm:spPr/>
      <dgm:t>
        <a:bodyPr/>
        <a:lstStyle/>
        <a:p>
          <a:endParaRPr lang="fr-FR"/>
        </a:p>
      </dgm:t>
    </dgm:pt>
    <dgm:pt modelId="{C7EECFB3-82D6-4443-B64D-0EC11B1581A6}" type="sibTrans" cxnId="{3168CDB8-E127-4E83-B597-9E7EC57C36DE}">
      <dgm:prSet/>
      <dgm:spPr/>
      <dgm:t>
        <a:bodyPr/>
        <a:lstStyle/>
        <a:p>
          <a:endParaRPr lang="fr-FR"/>
        </a:p>
      </dgm:t>
    </dgm:pt>
    <dgm:pt modelId="{EBEEE0A9-59C8-480A-AE7D-40365AD38351}" type="pres">
      <dgm:prSet presAssocID="{690B8066-CD84-4ED0-8193-0BF2E8B6F795}" presName="Name0" presStyleCnt="0">
        <dgm:presLayoutVars>
          <dgm:chMax val="1"/>
          <dgm:dir/>
          <dgm:animLvl val="ctr"/>
          <dgm:resizeHandles val="exact"/>
        </dgm:presLayoutVars>
      </dgm:prSet>
      <dgm:spPr/>
      <dgm:t>
        <a:bodyPr/>
        <a:lstStyle/>
        <a:p>
          <a:endParaRPr lang="fr-FR"/>
        </a:p>
      </dgm:t>
    </dgm:pt>
    <dgm:pt modelId="{F3140460-3D4D-4B2F-AB7E-337E8AB010B6}" type="pres">
      <dgm:prSet presAssocID="{3CE3ECF8-65F5-4104-BBCB-74CE5385FB6A}" presName="centerShape" presStyleLbl="node0" presStyleIdx="0" presStyleCnt="1" custScaleX="55616" custScaleY="55446"/>
      <dgm:spPr/>
      <dgm:t>
        <a:bodyPr/>
        <a:lstStyle/>
        <a:p>
          <a:endParaRPr lang="fr-FR"/>
        </a:p>
      </dgm:t>
    </dgm:pt>
    <dgm:pt modelId="{CD1A8750-0504-4D9A-89D3-74AB608315FD}" type="pres">
      <dgm:prSet presAssocID="{554CE0EE-ED93-4D07-A8FB-C92EAB0360F6}" presName="parTrans" presStyleLbl="sibTrans2D1" presStyleIdx="0" presStyleCnt="4" custLinFactNeighborX="-84" custLinFactNeighborY="-39727"/>
      <dgm:spPr/>
      <dgm:t>
        <a:bodyPr/>
        <a:lstStyle/>
        <a:p>
          <a:endParaRPr lang="fr-FR"/>
        </a:p>
      </dgm:t>
    </dgm:pt>
    <dgm:pt modelId="{1B77F80C-247F-4665-9C3E-C648465C8776}" type="pres">
      <dgm:prSet presAssocID="{554CE0EE-ED93-4D07-A8FB-C92EAB0360F6}" presName="connectorText" presStyleLbl="sibTrans2D1" presStyleIdx="0" presStyleCnt="4"/>
      <dgm:spPr/>
      <dgm:t>
        <a:bodyPr/>
        <a:lstStyle/>
        <a:p>
          <a:endParaRPr lang="fr-FR"/>
        </a:p>
      </dgm:t>
    </dgm:pt>
    <dgm:pt modelId="{43E00CE6-866B-4228-A397-B3BCBB69A2D3}" type="pres">
      <dgm:prSet presAssocID="{6D6737DE-D818-41C9-93AC-E9AA5AB88B35}" presName="node" presStyleLbl="node1" presStyleIdx="0" presStyleCnt="4">
        <dgm:presLayoutVars>
          <dgm:bulletEnabled val="1"/>
        </dgm:presLayoutVars>
      </dgm:prSet>
      <dgm:spPr/>
      <dgm:t>
        <a:bodyPr/>
        <a:lstStyle/>
        <a:p>
          <a:endParaRPr lang="fr-FR"/>
        </a:p>
      </dgm:t>
    </dgm:pt>
    <dgm:pt modelId="{06814BC6-2012-4B98-B5E0-33EF44F51F30}" type="pres">
      <dgm:prSet presAssocID="{48AB362F-90EF-4C02-9BFB-E3EF891AA908}" presName="parTrans" presStyleLbl="sibTrans2D1" presStyleIdx="1" presStyleCnt="4" custLinFactNeighborX="3822" custLinFactNeighborY="-24698"/>
      <dgm:spPr/>
      <dgm:t>
        <a:bodyPr/>
        <a:lstStyle/>
        <a:p>
          <a:endParaRPr lang="fr-FR"/>
        </a:p>
      </dgm:t>
    </dgm:pt>
    <dgm:pt modelId="{4A114709-2B8D-4960-AFB2-BE1D449FDBB3}" type="pres">
      <dgm:prSet presAssocID="{48AB362F-90EF-4C02-9BFB-E3EF891AA908}" presName="connectorText" presStyleLbl="sibTrans2D1" presStyleIdx="1" presStyleCnt="4"/>
      <dgm:spPr/>
      <dgm:t>
        <a:bodyPr/>
        <a:lstStyle/>
        <a:p>
          <a:endParaRPr lang="fr-FR"/>
        </a:p>
      </dgm:t>
    </dgm:pt>
    <dgm:pt modelId="{9E3D1B55-003E-4684-81F9-2D5D85324EEC}" type="pres">
      <dgm:prSet presAssocID="{01BDC839-FD12-4997-9182-28804756B545}" presName="node" presStyleLbl="node1" presStyleIdx="1" presStyleCnt="4" custScaleX="76849" custScaleY="69887" custRadScaleRad="128374" custRadScaleInc="1809">
        <dgm:presLayoutVars>
          <dgm:bulletEnabled val="1"/>
        </dgm:presLayoutVars>
      </dgm:prSet>
      <dgm:spPr/>
      <dgm:t>
        <a:bodyPr/>
        <a:lstStyle/>
        <a:p>
          <a:endParaRPr lang="fr-FR"/>
        </a:p>
      </dgm:t>
    </dgm:pt>
    <dgm:pt modelId="{9E80D38F-0972-428F-9EFC-230D941038C8}" type="pres">
      <dgm:prSet presAssocID="{8DDD656E-17FB-4B81-9DF3-60EBC6303B0F}" presName="parTrans" presStyleLbl="sibTrans2D1" presStyleIdx="2" presStyleCnt="4" custAng="684747" custScaleX="151559" custLinFactNeighborX="-16275" custLinFactNeighborY="8022"/>
      <dgm:spPr/>
      <dgm:t>
        <a:bodyPr/>
        <a:lstStyle/>
        <a:p>
          <a:endParaRPr lang="fr-FR"/>
        </a:p>
      </dgm:t>
    </dgm:pt>
    <dgm:pt modelId="{77996CF3-D893-449F-8CC0-F38EAF167CC6}" type="pres">
      <dgm:prSet presAssocID="{8DDD656E-17FB-4B81-9DF3-60EBC6303B0F}" presName="connectorText" presStyleLbl="sibTrans2D1" presStyleIdx="2" presStyleCnt="4"/>
      <dgm:spPr/>
      <dgm:t>
        <a:bodyPr/>
        <a:lstStyle/>
        <a:p>
          <a:endParaRPr lang="fr-FR"/>
        </a:p>
      </dgm:t>
    </dgm:pt>
    <dgm:pt modelId="{02FBC24E-171A-4C82-B465-01B7D192554B}" type="pres">
      <dgm:prSet presAssocID="{357FF618-C1E7-4A05-81AF-71F422932845}" presName="node" presStyleLbl="node1" presStyleIdx="2" presStyleCnt="4" custScaleX="71457" custScaleY="71117" custRadScaleRad="100788" custRadScaleInc="36525">
        <dgm:presLayoutVars>
          <dgm:bulletEnabled val="1"/>
        </dgm:presLayoutVars>
      </dgm:prSet>
      <dgm:spPr/>
      <dgm:t>
        <a:bodyPr/>
        <a:lstStyle/>
        <a:p>
          <a:endParaRPr lang="fr-FR"/>
        </a:p>
      </dgm:t>
    </dgm:pt>
    <dgm:pt modelId="{28A2740C-A4F4-4F28-B855-25B87A073F66}" type="pres">
      <dgm:prSet presAssocID="{B26FD185-2FB6-41D3-B667-9724FE1EEC6E}" presName="parTrans" presStyleLbl="sibTrans2D1" presStyleIdx="3" presStyleCnt="4" custLinFactNeighborX="-2104" custLinFactNeighborY="-21199"/>
      <dgm:spPr/>
      <dgm:t>
        <a:bodyPr/>
        <a:lstStyle/>
        <a:p>
          <a:endParaRPr lang="fr-FR"/>
        </a:p>
      </dgm:t>
    </dgm:pt>
    <dgm:pt modelId="{26F8BCAD-5EBE-4C2E-846C-6DDE39FF942A}" type="pres">
      <dgm:prSet presAssocID="{B26FD185-2FB6-41D3-B667-9724FE1EEC6E}" presName="connectorText" presStyleLbl="sibTrans2D1" presStyleIdx="3" presStyleCnt="4"/>
      <dgm:spPr/>
      <dgm:t>
        <a:bodyPr/>
        <a:lstStyle/>
        <a:p>
          <a:endParaRPr lang="fr-FR"/>
        </a:p>
      </dgm:t>
    </dgm:pt>
    <dgm:pt modelId="{A4C217AC-FB62-4D95-902B-48570F906041}" type="pres">
      <dgm:prSet presAssocID="{72CEB1C3-4B7D-45F8-B949-163F26ABD94D}" presName="node" presStyleLbl="node1" presStyleIdx="3" presStyleCnt="4" custScaleX="68827" custScaleY="69887" custRadScaleRad="131870" custRadScaleInc="19">
        <dgm:presLayoutVars>
          <dgm:bulletEnabled val="1"/>
        </dgm:presLayoutVars>
      </dgm:prSet>
      <dgm:spPr/>
      <dgm:t>
        <a:bodyPr/>
        <a:lstStyle/>
        <a:p>
          <a:endParaRPr lang="fr-FR"/>
        </a:p>
      </dgm:t>
    </dgm:pt>
  </dgm:ptLst>
  <dgm:cxnLst>
    <dgm:cxn modelId="{A8923F18-007C-4733-A8BB-3C9D1DDD3799}" type="presOf" srcId="{48AB362F-90EF-4C02-9BFB-E3EF891AA908}" destId="{4A114709-2B8D-4960-AFB2-BE1D449FDBB3}" srcOrd="1" destOrd="0" presId="urn:microsoft.com/office/officeart/2005/8/layout/radial5"/>
    <dgm:cxn modelId="{14ADDCDF-C47B-4597-861D-27310DD7D375}" srcId="{690B8066-CD84-4ED0-8193-0BF2E8B6F795}" destId="{3CE3ECF8-65F5-4104-BBCB-74CE5385FB6A}" srcOrd="0" destOrd="0" parTransId="{74A70246-24A3-447A-94DF-89C4A1978486}" sibTransId="{20C7DF44-507F-4895-839F-235EC9C6FEB6}"/>
    <dgm:cxn modelId="{CE5B6840-0C68-45FE-9882-3420BF9F549A}" srcId="{3CE3ECF8-65F5-4104-BBCB-74CE5385FB6A}" destId="{01BDC839-FD12-4997-9182-28804756B545}" srcOrd="1" destOrd="0" parTransId="{48AB362F-90EF-4C02-9BFB-E3EF891AA908}" sibTransId="{C0AC3920-F17A-4DA4-895A-D9D42968C7F4}"/>
    <dgm:cxn modelId="{C6BA2167-92DC-40B5-A5D4-C82268126E5E}" type="presOf" srcId="{554CE0EE-ED93-4D07-A8FB-C92EAB0360F6}" destId="{1B77F80C-247F-4665-9C3E-C648465C8776}" srcOrd="1" destOrd="0" presId="urn:microsoft.com/office/officeart/2005/8/layout/radial5"/>
    <dgm:cxn modelId="{D27A4B32-29F4-4667-B84E-2CCD0E555CB8}" srcId="{3CE3ECF8-65F5-4104-BBCB-74CE5385FB6A}" destId="{357FF618-C1E7-4A05-81AF-71F422932845}" srcOrd="2" destOrd="0" parTransId="{8DDD656E-17FB-4B81-9DF3-60EBC6303B0F}" sibTransId="{A0C43024-F3B5-4F21-BCB7-30E8F00A7E8F}"/>
    <dgm:cxn modelId="{61BC304E-5A7E-4B3E-8890-86691D89EDEA}" srcId="{3CE3ECF8-65F5-4104-BBCB-74CE5385FB6A}" destId="{6D6737DE-D818-41C9-93AC-E9AA5AB88B35}" srcOrd="0" destOrd="0" parTransId="{554CE0EE-ED93-4D07-A8FB-C92EAB0360F6}" sibTransId="{3BB59ADB-9326-4852-9977-89658B1E4F21}"/>
    <dgm:cxn modelId="{7D5BEDD4-12D0-4819-8BD2-474D513F68C6}" type="presOf" srcId="{B26FD185-2FB6-41D3-B667-9724FE1EEC6E}" destId="{26F8BCAD-5EBE-4C2E-846C-6DDE39FF942A}" srcOrd="1" destOrd="0" presId="urn:microsoft.com/office/officeart/2005/8/layout/radial5"/>
    <dgm:cxn modelId="{0B5DD8B1-CC1F-41E8-8A38-E0C0DC413502}" type="presOf" srcId="{690B8066-CD84-4ED0-8193-0BF2E8B6F795}" destId="{EBEEE0A9-59C8-480A-AE7D-40365AD38351}" srcOrd="0" destOrd="0" presId="urn:microsoft.com/office/officeart/2005/8/layout/radial5"/>
    <dgm:cxn modelId="{08B026A2-2979-491A-A28E-4DF338F7527B}" type="presOf" srcId="{3CE3ECF8-65F5-4104-BBCB-74CE5385FB6A}" destId="{F3140460-3D4D-4B2F-AB7E-337E8AB010B6}" srcOrd="0" destOrd="0" presId="urn:microsoft.com/office/officeart/2005/8/layout/radial5"/>
    <dgm:cxn modelId="{3BC14352-1FA8-44D9-87E6-02E82C33CA20}" type="presOf" srcId="{8DDD656E-17FB-4B81-9DF3-60EBC6303B0F}" destId="{9E80D38F-0972-428F-9EFC-230D941038C8}" srcOrd="0" destOrd="0" presId="urn:microsoft.com/office/officeart/2005/8/layout/radial5"/>
    <dgm:cxn modelId="{C8A9AE2C-F1D6-4E41-A593-962FA3102E97}" type="presOf" srcId="{357FF618-C1E7-4A05-81AF-71F422932845}" destId="{02FBC24E-171A-4C82-B465-01B7D192554B}" srcOrd="0" destOrd="0" presId="urn:microsoft.com/office/officeart/2005/8/layout/radial5"/>
    <dgm:cxn modelId="{3168CDB8-E127-4E83-B597-9E7EC57C36DE}" srcId="{3CE3ECF8-65F5-4104-BBCB-74CE5385FB6A}" destId="{72CEB1C3-4B7D-45F8-B949-163F26ABD94D}" srcOrd="3" destOrd="0" parTransId="{B26FD185-2FB6-41D3-B667-9724FE1EEC6E}" sibTransId="{C7EECFB3-82D6-4443-B64D-0EC11B1581A6}"/>
    <dgm:cxn modelId="{7E05DADB-C50E-4B54-B4E7-77E21AC15225}" type="presOf" srcId="{B26FD185-2FB6-41D3-B667-9724FE1EEC6E}" destId="{28A2740C-A4F4-4F28-B855-25B87A073F66}" srcOrd="0" destOrd="0" presId="urn:microsoft.com/office/officeart/2005/8/layout/radial5"/>
    <dgm:cxn modelId="{7BF7ECA7-48AD-49F2-89C3-14B4F9D262FB}" type="presOf" srcId="{8DDD656E-17FB-4B81-9DF3-60EBC6303B0F}" destId="{77996CF3-D893-449F-8CC0-F38EAF167CC6}" srcOrd="1" destOrd="0" presId="urn:microsoft.com/office/officeart/2005/8/layout/radial5"/>
    <dgm:cxn modelId="{B2525755-3085-4C20-B6E9-B680392899AC}" type="presOf" srcId="{6D6737DE-D818-41C9-93AC-E9AA5AB88B35}" destId="{43E00CE6-866B-4228-A397-B3BCBB69A2D3}" srcOrd="0" destOrd="0" presId="urn:microsoft.com/office/officeart/2005/8/layout/radial5"/>
    <dgm:cxn modelId="{72FB8BCD-1D84-498B-A825-AD37D80117DD}" type="presOf" srcId="{48AB362F-90EF-4C02-9BFB-E3EF891AA908}" destId="{06814BC6-2012-4B98-B5E0-33EF44F51F30}" srcOrd="0" destOrd="0" presId="urn:microsoft.com/office/officeart/2005/8/layout/radial5"/>
    <dgm:cxn modelId="{26A1EB80-1872-4307-80DF-CB650E0E4DB3}" type="presOf" srcId="{01BDC839-FD12-4997-9182-28804756B545}" destId="{9E3D1B55-003E-4684-81F9-2D5D85324EEC}" srcOrd="0" destOrd="0" presId="urn:microsoft.com/office/officeart/2005/8/layout/radial5"/>
    <dgm:cxn modelId="{8DFB1B48-4937-47F2-A1A7-380F394DB840}" type="presOf" srcId="{72CEB1C3-4B7D-45F8-B949-163F26ABD94D}" destId="{A4C217AC-FB62-4D95-902B-48570F906041}" srcOrd="0" destOrd="0" presId="urn:microsoft.com/office/officeart/2005/8/layout/radial5"/>
    <dgm:cxn modelId="{04F912B9-9DFA-4AB1-8062-7C007134C05A}" type="presOf" srcId="{554CE0EE-ED93-4D07-A8FB-C92EAB0360F6}" destId="{CD1A8750-0504-4D9A-89D3-74AB608315FD}" srcOrd="0" destOrd="0" presId="urn:microsoft.com/office/officeart/2005/8/layout/radial5"/>
    <dgm:cxn modelId="{92E6BF60-ADF2-4CCB-B9B4-55C39896547A}" type="presParOf" srcId="{EBEEE0A9-59C8-480A-AE7D-40365AD38351}" destId="{F3140460-3D4D-4B2F-AB7E-337E8AB010B6}" srcOrd="0" destOrd="0" presId="urn:microsoft.com/office/officeart/2005/8/layout/radial5"/>
    <dgm:cxn modelId="{75CB2D1D-8B4F-4FE7-BDAB-F722ACEC2924}" type="presParOf" srcId="{EBEEE0A9-59C8-480A-AE7D-40365AD38351}" destId="{CD1A8750-0504-4D9A-89D3-74AB608315FD}" srcOrd="1" destOrd="0" presId="urn:microsoft.com/office/officeart/2005/8/layout/radial5"/>
    <dgm:cxn modelId="{424D3EE8-263C-4AD9-85AB-4DDDBAB4634F}" type="presParOf" srcId="{CD1A8750-0504-4D9A-89D3-74AB608315FD}" destId="{1B77F80C-247F-4665-9C3E-C648465C8776}" srcOrd="0" destOrd="0" presId="urn:microsoft.com/office/officeart/2005/8/layout/radial5"/>
    <dgm:cxn modelId="{1640D9EF-D29E-4A55-9E83-AD2E500E0DEC}" type="presParOf" srcId="{EBEEE0A9-59C8-480A-AE7D-40365AD38351}" destId="{43E00CE6-866B-4228-A397-B3BCBB69A2D3}" srcOrd="2" destOrd="0" presId="urn:microsoft.com/office/officeart/2005/8/layout/radial5"/>
    <dgm:cxn modelId="{D6DA9F6F-A982-4C52-81CC-8BA8ABFD9E4E}" type="presParOf" srcId="{EBEEE0A9-59C8-480A-AE7D-40365AD38351}" destId="{06814BC6-2012-4B98-B5E0-33EF44F51F30}" srcOrd="3" destOrd="0" presId="urn:microsoft.com/office/officeart/2005/8/layout/radial5"/>
    <dgm:cxn modelId="{3E45C9E1-ADC1-4124-A96E-C5D51B924EA2}" type="presParOf" srcId="{06814BC6-2012-4B98-B5E0-33EF44F51F30}" destId="{4A114709-2B8D-4960-AFB2-BE1D449FDBB3}" srcOrd="0" destOrd="0" presId="urn:microsoft.com/office/officeart/2005/8/layout/radial5"/>
    <dgm:cxn modelId="{4CA14E56-23B9-42DA-8162-DA6CF2446779}" type="presParOf" srcId="{EBEEE0A9-59C8-480A-AE7D-40365AD38351}" destId="{9E3D1B55-003E-4684-81F9-2D5D85324EEC}" srcOrd="4" destOrd="0" presId="urn:microsoft.com/office/officeart/2005/8/layout/radial5"/>
    <dgm:cxn modelId="{AD4BAFFF-CB0E-41FE-9894-04E05FF4FEDA}" type="presParOf" srcId="{EBEEE0A9-59C8-480A-AE7D-40365AD38351}" destId="{9E80D38F-0972-428F-9EFC-230D941038C8}" srcOrd="5" destOrd="0" presId="urn:microsoft.com/office/officeart/2005/8/layout/radial5"/>
    <dgm:cxn modelId="{4D635FBE-5624-4AAD-9893-310E176C24BD}" type="presParOf" srcId="{9E80D38F-0972-428F-9EFC-230D941038C8}" destId="{77996CF3-D893-449F-8CC0-F38EAF167CC6}" srcOrd="0" destOrd="0" presId="urn:microsoft.com/office/officeart/2005/8/layout/radial5"/>
    <dgm:cxn modelId="{36613247-9DE6-4F35-9AA8-2557675B04D9}" type="presParOf" srcId="{EBEEE0A9-59C8-480A-AE7D-40365AD38351}" destId="{02FBC24E-171A-4C82-B465-01B7D192554B}" srcOrd="6" destOrd="0" presId="urn:microsoft.com/office/officeart/2005/8/layout/radial5"/>
    <dgm:cxn modelId="{95D7A9F8-0064-47D8-9407-F29BCD3EDABD}" type="presParOf" srcId="{EBEEE0A9-59C8-480A-AE7D-40365AD38351}" destId="{28A2740C-A4F4-4F28-B855-25B87A073F66}" srcOrd="7" destOrd="0" presId="urn:microsoft.com/office/officeart/2005/8/layout/radial5"/>
    <dgm:cxn modelId="{BB10A3A2-EA66-4B62-ABCA-66CF4F0BFF46}" type="presParOf" srcId="{28A2740C-A4F4-4F28-B855-25B87A073F66}" destId="{26F8BCAD-5EBE-4C2E-846C-6DDE39FF942A}" srcOrd="0" destOrd="0" presId="urn:microsoft.com/office/officeart/2005/8/layout/radial5"/>
    <dgm:cxn modelId="{88873ECB-20B0-4CE2-BD2E-9986ABDAE35A}" type="presParOf" srcId="{EBEEE0A9-59C8-480A-AE7D-40365AD38351}" destId="{A4C217AC-FB62-4D95-902B-48570F90604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6198DD-59B5-4452-8B54-BA5B48CF0482}" type="doc">
      <dgm:prSet loTypeId="urn:microsoft.com/office/officeart/2005/8/layout/venn2" loCatId="relationship" qsTypeId="urn:microsoft.com/office/officeart/2005/8/quickstyle/3d2" qsCatId="3D" csTypeId="urn:microsoft.com/office/officeart/2005/8/colors/colorful2" csCatId="colorful" phldr="1"/>
      <dgm:spPr/>
      <dgm:t>
        <a:bodyPr/>
        <a:lstStyle/>
        <a:p>
          <a:endParaRPr lang="fr-FR"/>
        </a:p>
      </dgm:t>
    </dgm:pt>
    <dgm:pt modelId="{C5B5EAD4-5BE2-4677-B99B-3910B3FBA6DE}">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Monde idéal</a:t>
          </a:r>
          <a:endParaRPr lang="fr-FR" dirty="0"/>
        </a:p>
      </dgm:t>
    </dgm:pt>
    <dgm:pt modelId="{1A02CE92-2692-4AB0-8F86-5F3DB0E1AAFD}" type="parTrans" cxnId="{D38F2A34-C8DF-4237-8431-2264E23A1EC8}">
      <dgm:prSet/>
      <dgm:spPr/>
      <dgm:t>
        <a:bodyPr/>
        <a:lstStyle/>
        <a:p>
          <a:endParaRPr lang="fr-FR"/>
        </a:p>
      </dgm:t>
    </dgm:pt>
    <dgm:pt modelId="{AE8D217D-8569-4E9F-BC08-BD46CBB2F93F}" type="sibTrans" cxnId="{D38F2A34-C8DF-4237-8431-2264E23A1EC8}">
      <dgm:prSet/>
      <dgm:spPr/>
      <dgm:t>
        <a:bodyPr/>
        <a:lstStyle/>
        <a:p>
          <a:endParaRPr lang="fr-FR"/>
        </a:p>
      </dgm:t>
    </dgm:pt>
    <dgm:pt modelId="{A44ABDB1-5725-48B3-9808-042204890688}">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Nation idéale</a:t>
          </a:r>
          <a:endParaRPr lang="fr-FR" dirty="0"/>
        </a:p>
      </dgm:t>
    </dgm:pt>
    <dgm:pt modelId="{2BF9208B-1DA7-4B5B-A0A3-9FECBE44B3A5}" type="parTrans" cxnId="{4E6EB527-4777-4BFD-883D-A94E9DB5F0B6}">
      <dgm:prSet/>
      <dgm:spPr/>
      <dgm:t>
        <a:bodyPr/>
        <a:lstStyle/>
        <a:p>
          <a:endParaRPr lang="fr-FR"/>
        </a:p>
      </dgm:t>
    </dgm:pt>
    <dgm:pt modelId="{061A5A74-9940-436A-A244-DEFA81EB3EB6}" type="sibTrans" cxnId="{4E6EB527-4777-4BFD-883D-A94E9DB5F0B6}">
      <dgm:prSet/>
      <dgm:spPr/>
      <dgm:t>
        <a:bodyPr/>
        <a:lstStyle/>
        <a:p>
          <a:endParaRPr lang="fr-FR"/>
        </a:p>
      </dgm:t>
    </dgm:pt>
    <dgm:pt modelId="{2E9AEBAF-2085-4909-AC7E-10FCFEDC284C}">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Famille idéale</a:t>
          </a:r>
          <a:endParaRPr lang="fr-FR" dirty="0"/>
        </a:p>
      </dgm:t>
    </dgm:pt>
    <dgm:pt modelId="{FE6C7D3E-35D1-41F3-9623-B6D128ED4143}" type="parTrans" cxnId="{48A7FC76-A0F7-4563-848E-D534A8446332}">
      <dgm:prSet/>
      <dgm:spPr/>
      <dgm:t>
        <a:bodyPr/>
        <a:lstStyle/>
        <a:p>
          <a:endParaRPr lang="fr-FR"/>
        </a:p>
      </dgm:t>
    </dgm:pt>
    <dgm:pt modelId="{1307A9CE-6451-41CE-85C2-F750C94C94EC}" type="sibTrans" cxnId="{48A7FC76-A0F7-4563-848E-D534A8446332}">
      <dgm:prSet/>
      <dgm:spPr/>
      <dgm:t>
        <a:bodyPr/>
        <a:lstStyle/>
        <a:p>
          <a:endParaRPr lang="fr-FR"/>
        </a:p>
      </dgm:t>
    </dgm:pt>
    <dgm:pt modelId="{C94FFA59-E843-4139-BFA6-36FF7274F978}">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Individu idéal</a:t>
          </a:r>
          <a:endParaRPr lang="fr-FR" dirty="0"/>
        </a:p>
      </dgm:t>
    </dgm:pt>
    <dgm:pt modelId="{89F32C8D-7505-4354-8405-0D28CED10008}" type="parTrans" cxnId="{3DB1530E-DD4D-4D07-AFAA-B62AD8E61602}">
      <dgm:prSet/>
      <dgm:spPr/>
      <dgm:t>
        <a:bodyPr/>
        <a:lstStyle/>
        <a:p>
          <a:endParaRPr lang="fr-FR"/>
        </a:p>
      </dgm:t>
    </dgm:pt>
    <dgm:pt modelId="{C58F7545-28E6-4632-A503-DE8ECEF1EA0E}" type="sibTrans" cxnId="{3DB1530E-DD4D-4D07-AFAA-B62AD8E61602}">
      <dgm:prSet/>
      <dgm:spPr/>
      <dgm:t>
        <a:bodyPr/>
        <a:lstStyle/>
        <a:p>
          <a:endParaRPr lang="fr-FR"/>
        </a:p>
      </dgm:t>
    </dgm:pt>
    <dgm:pt modelId="{B622A6E1-851A-4E16-B838-95AD83AB7EDF}" type="pres">
      <dgm:prSet presAssocID="{7F6198DD-59B5-4452-8B54-BA5B48CF0482}" presName="Name0" presStyleCnt="0">
        <dgm:presLayoutVars>
          <dgm:chMax val="7"/>
          <dgm:resizeHandles val="exact"/>
        </dgm:presLayoutVars>
      </dgm:prSet>
      <dgm:spPr/>
      <dgm:t>
        <a:bodyPr/>
        <a:lstStyle/>
        <a:p>
          <a:endParaRPr lang="fr-FR"/>
        </a:p>
      </dgm:t>
    </dgm:pt>
    <dgm:pt modelId="{601A2022-2BF7-47D8-93EE-E90C80AB8001}" type="pres">
      <dgm:prSet presAssocID="{7F6198DD-59B5-4452-8B54-BA5B48CF0482}" presName="comp1" presStyleCnt="0"/>
      <dgm:spPr/>
      <dgm:t>
        <a:bodyPr/>
        <a:lstStyle/>
        <a:p>
          <a:endParaRPr lang="fr-FR"/>
        </a:p>
      </dgm:t>
    </dgm:pt>
    <dgm:pt modelId="{F31B06EA-CCF8-49AA-8B93-430499ABCC05}" type="pres">
      <dgm:prSet presAssocID="{7F6198DD-59B5-4452-8B54-BA5B48CF0482}" presName="circle1" presStyleLbl="node1" presStyleIdx="0" presStyleCnt="4"/>
      <dgm:spPr/>
      <dgm:t>
        <a:bodyPr/>
        <a:lstStyle/>
        <a:p>
          <a:endParaRPr lang="fr-FR"/>
        </a:p>
      </dgm:t>
    </dgm:pt>
    <dgm:pt modelId="{E3618FE5-B76B-4EFF-B90C-61F00DA4AA59}" type="pres">
      <dgm:prSet presAssocID="{7F6198DD-59B5-4452-8B54-BA5B48CF0482}" presName="c1text" presStyleLbl="node1" presStyleIdx="0" presStyleCnt="4">
        <dgm:presLayoutVars>
          <dgm:bulletEnabled val="1"/>
        </dgm:presLayoutVars>
      </dgm:prSet>
      <dgm:spPr/>
      <dgm:t>
        <a:bodyPr/>
        <a:lstStyle/>
        <a:p>
          <a:endParaRPr lang="fr-FR"/>
        </a:p>
      </dgm:t>
    </dgm:pt>
    <dgm:pt modelId="{2B5BDD62-8370-4219-835F-D8FFFFBC0BE8}" type="pres">
      <dgm:prSet presAssocID="{7F6198DD-59B5-4452-8B54-BA5B48CF0482}" presName="comp2" presStyleCnt="0"/>
      <dgm:spPr/>
      <dgm:t>
        <a:bodyPr/>
        <a:lstStyle/>
        <a:p>
          <a:endParaRPr lang="fr-FR"/>
        </a:p>
      </dgm:t>
    </dgm:pt>
    <dgm:pt modelId="{9FBAD523-D749-4657-9B4D-1F6AEAC07C8C}" type="pres">
      <dgm:prSet presAssocID="{7F6198DD-59B5-4452-8B54-BA5B48CF0482}" presName="circle2" presStyleLbl="node1" presStyleIdx="1" presStyleCnt="4"/>
      <dgm:spPr/>
      <dgm:t>
        <a:bodyPr/>
        <a:lstStyle/>
        <a:p>
          <a:endParaRPr lang="fr-FR"/>
        </a:p>
      </dgm:t>
    </dgm:pt>
    <dgm:pt modelId="{31950925-A85A-403A-B061-5707E7E217A0}" type="pres">
      <dgm:prSet presAssocID="{7F6198DD-59B5-4452-8B54-BA5B48CF0482}" presName="c2text" presStyleLbl="node1" presStyleIdx="1" presStyleCnt="4">
        <dgm:presLayoutVars>
          <dgm:bulletEnabled val="1"/>
        </dgm:presLayoutVars>
      </dgm:prSet>
      <dgm:spPr/>
      <dgm:t>
        <a:bodyPr/>
        <a:lstStyle/>
        <a:p>
          <a:endParaRPr lang="fr-FR"/>
        </a:p>
      </dgm:t>
    </dgm:pt>
    <dgm:pt modelId="{5C846211-7497-479F-BA2D-1A6904BEC640}" type="pres">
      <dgm:prSet presAssocID="{7F6198DD-59B5-4452-8B54-BA5B48CF0482}" presName="comp3" presStyleCnt="0"/>
      <dgm:spPr/>
      <dgm:t>
        <a:bodyPr/>
        <a:lstStyle/>
        <a:p>
          <a:endParaRPr lang="fr-FR"/>
        </a:p>
      </dgm:t>
    </dgm:pt>
    <dgm:pt modelId="{DE503B5A-11B9-4CFB-BB80-FC3FEFA30DE3}" type="pres">
      <dgm:prSet presAssocID="{7F6198DD-59B5-4452-8B54-BA5B48CF0482}" presName="circle3" presStyleLbl="node1" presStyleIdx="2" presStyleCnt="4"/>
      <dgm:spPr/>
      <dgm:t>
        <a:bodyPr/>
        <a:lstStyle/>
        <a:p>
          <a:endParaRPr lang="fr-FR"/>
        </a:p>
      </dgm:t>
    </dgm:pt>
    <dgm:pt modelId="{40AC3CE8-70F1-460A-95CC-543ADE9A19E7}" type="pres">
      <dgm:prSet presAssocID="{7F6198DD-59B5-4452-8B54-BA5B48CF0482}" presName="c3text" presStyleLbl="node1" presStyleIdx="2" presStyleCnt="4">
        <dgm:presLayoutVars>
          <dgm:bulletEnabled val="1"/>
        </dgm:presLayoutVars>
      </dgm:prSet>
      <dgm:spPr/>
      <dgm:t>
        <a:bodyPr/>
        <a:lstStyle/>
        <a:p>
          <a:endParaRPr lang="fr-FR"/>
        </a:p>
      </dgm:t>
    </dgm:pt>
    <dgm:pt modelId="{DCC66AD5-7737-4770-BCC2-B9CD169A5A12}" type="pres">
      <dgm:prSet presAssocID="{7F6198DD-59B5-4452-8B54-BA5B48CF0482}" presName="comp4" presStyleCnt="0"/>
      <dgm:spPr/>
      <dgm:t>
        <a:bodyPr/>
        <a:lstStyle/>
        <a:p>
          <a:endParaRPr lang="fr-FR"/>
        </a:p>
      </dgm:t>
    </dgm:pt>
    <dgm:pt modelId="{20977B79-5034-4879-9783-FC53A8AB2B60}" type="pres">
      <dgm:prSet presAssocID="{7F6198DD-59B5-4452-8B54-BA5B48CF0482}" presName="circle4" presStyleLbl="node1" presStyleIdx="3" presStyleCnt="4"/>
      <dgm:spPr/>
      <dgm:t>
        <a:bodyPr/>
        <a:lstStyle/>
        <a:p>
          <a:endParaRPr lang="fr-FR"/>
        </a:p>
      </dgm:t>
    </dgm:pt>
    <dgm:pt modelId="{25E2C193-4DBB-4CCF-94F9-E0B2065D26FE}" type="pres">
      <dgm:prSet presAssocID="{7F6198DD-59B5-4452-8B54-BA5B48CF0482}" presName="c4text" presStyleLbl="node1" presStyleIdx="3" presStyleCnt="4">
        <dgm:presLayoutVars>
          <dgm:bulletEnabled val="1"/>
        </dgm:presLayoutVars>
      </dgm:prSet>
      <dgm:spPr/>
      <dgm:t>
        <a:bodyPr/>
        <a:lstStyle/>
        <a:p>
          <a:endParaRPr lang="fr-FR"/>
        </a:p>
      </dgm:t>
    </dgm:pt>
  </dgm:ptLst>
  <dgm:cxnLst>
    <dgm:cxn modelId="{D37E6332-2039-4C19-9CE9-B6D94AAB0739}" type="presOf" srcId="{C5B5EAD4-5BE2-4677-B99B-3910B3FBA6DE}" destId="{E3618FE5-B76B-4EFF-B90C-61F00DA4AA59}" srcOrd="1" destOrd="0" presId="urn:microsoft.com/office/officeart/2005/8/layout/venn2"/>
    <dgm:cxn modelId="{711D90B2-3895-4048-AC0C-236D2B258E15}" type="presOf" srcId="{A44ABDB1-5725-48B3-9808-042204890688}" destId="{31950925-A85A-403A-B061-5707E7E217A0}" srcOrd="1" destOrd="0" presId="urn:microsoft.com/office/officeart/2005/8/layout/venn2"/>
    <dgm:cxn modelId="{48A7FC76-A0F7-4563-848E-D534A8446332}" srcId="{7F6198DD-59B5-4452-8B54-BA5B48CF0482}" destId="{2E9AEBAF-2085-4909-AC7E-10FCFEDC284C}" srcOrd="2" destOrd="0" parTransId="{FE6C7D3E-35D1-41F3-9623-B6D128ED4143}" sibTransId="{1307A9CE-6451-41CE-85C2-F750C94C94EC}"/>
    <dgm:cxn modelId="{BB2C4632-DA1A-49B4-97B4-FEEA577E6E4E}" type="presOf" srcId="{C94FFA59-E843-4139-BFA6-36FF7274F978}" destId="{20977B79-5034-4879-9783-FC53A8AB2B60}" srcOrd="0" destOrd="0" presId="urn:microsoft.com/office/officeart/2005/8/layout/venn2"/>
    <dgm:cxn modelId="{4E6EB527-4777-4BFD-883D-A94E9DB5F0B6}" srcId="{7F6198DD-59B5-4452-8B54-BA5B48CF0482}" destId="{A44ABDB1-5725-48B3-9808-042204890688}" srcOrd="1" destOrd="0" parTransId="{2BF9208B-1DA7-4B5B-A0A3-9FECBE44B3A5}" sibTransId="{061A5A74-9940-436A-A244-DEFA81EB3EB6}"/>
    <dgm:cxn modelId="{9BBA00A2-A47A-4A16-B2AB-F2A69935179F}" type="presOf" srcId="{2E9AEBAF-2085-4909-AC7E-10FCFEDC284C}" destId="{40AC3CE8-70F1-460A-95CC-543ADE9A19E7}" srcOrd="1" destOrd="0" presId="urn:microsoft.com/office/officeart/2005/8/layout/venn2"/>
    <dgm:cxn modelId="{6FD89AD7-4EAA-40B4-838C-D579AEFCF056}" type="presOf" srcId="{C5B5EAD4-5BE2-4677-B99B-3910B3FBA6DE}" destId="{F31B06EA-CCF8-49AA-8B93-430499ABCC05}" srcOrd="0" destOrd="0" presId="urn:microsoft.com/office/officeart/2005/8/layout/venn2"/>
    <dgm:cxn modelId="{D38F2A34-C8DF-4237-8431-2264E23A1EC8}" srcId="{7F6198DD-59B5-4452-8B54-BA5B48CF0482}" destId="{C5B5EAD4-5BE2-4677-B99B-3910B3FBA6DE}" srcOrd="0" destOrd="0" parTransId="{1A02CE92-2692-4AB0-8F86-5F3DB0E1AAFD}" sibTransId="{AE8D217D-8569-4E9F-BC08-BD46CBB2F93F}"/>
    <dgm:cxn modelId="{37FFF0B6-C302-4292-8902-7C268FBE25F8}" type="presOf" srcId="{A44ABDB1-5725-48B3-9808-042204890688}" destId="{9FBAD523-D749-4657-9B4D-1F6AEAC07C8C}" srcOrd="0" destOrd="0" presId="urn:microsoft.com/office/officeart/2005/8/layout/venn2"/>
    <dgm:cxn modelId="{3DB1530E-DD4D-4D07-AFAA-B62AD8E61602}" srcId="{7F6198DD-59B5-4452-8B54-BA5B48CF0482}" destId="{C94FFA59-E843-4139-BFA6-36FF7274F978}" srcOrd="3" destOrd="0" parTransId="{89F32C8D-7505-4354-8405-0D28CED10008}" sibTransId="{C58F7545-28E6-4632-A503-DE8ECEF1EA0E}"/>
    <dgm:cxn modelId="{7AA84C60-B114-4217-9322-DCB90674ED9C}" type="presOf" srcId="{C94FFA59-E843-4139-BFA6-36FF7274F978}" destId="{25E2C193-4DBB-4CCF-94F9-E0B2065D26FE}" srcOrd="1" destOrd="0" presId="urn:microsoft.com/office/officeart/2005/8/layout/venn2"/>
    <dgm:cxn modelId="{2A6B6BEB-E0A9-4ACB-BB5F-39A101ACB9D6}" type="presOf" srcId="{2E9AEBAF-2085-4909-AC7E-10FCFEDC284C}" destId="{DE503B5A-11B9-4CFB-BB80-FC3FEFA30DE3}" srcOrd="0" destOrd="0" presId="urn:microsoft.com/office/officeart/2005/8/layout/venn2"/>
    <dgm:cxn modelId="{1769DE3F-ECBD-48E3-B17E-4DE6EEB0C7E4}" type="presOf" srcId="{7F6198DD-59B5-4452-8B54-BA5B48CF0482}" destId="{B622A6E1-851A-4E16-B838-95AD83AB7EDF}" srcOrd="0" destOrd="0" presId="urn:microsoft.com/office/officeart/2005/8/layout/venn2"/>
    <dgm:cxn modelId="{86822050-4645-4033-90EC-B1854D7E661D}" type="presParOf" srcId="{B622A6E1-851A-4E16-B838-95AD83AB7EDF}" destId="{601A2022-2BF7-47D8-93EE-E90C80AB8001}" srcOrd="0" destOrd="0" presId="urn:microsoft.com/office/officeart/2005/8/layout/venn2"/>
    <dgm:cxn modelId="{0C6BCC16-BF15-4C17-9600-535722AA07F8}" type="presParOf" srcId="{601A2022-2BF7-47D8-93EE-E90C80AB8001}" destId="{F31B06EA-CCF8-49AA-8B93-430499ABCC05}" srcOrd="0" destOrd="0" presId="urn:microsoft.com/office/officeart/2005/8/layout/venn2"/>
    <dgm:cxn modelId="{AFA628D0-A886-4ABE-9859-DCA15CBB3D10}" type="presParOf" srcId="{601A2022-2BF7-47D8-93EE-E90C80AB8001}" destId="{E3618FE5-B76B-4EFF-B90C-61F00DA4AA59}" srcOrd="1" destOrd="0" presId="urn:microsoft.com/office/officeart/2005/8/layout/venn2"/>
    <dgm:cxn modelId="{09ABBC4D-27A7-430C-8BA0-54F915CB8C50}" type="presParOf" srcId="{B622A6E1-851A-4E16-B838-95AD83AB7EDF}" destId="{2B5BDD62-8370-4219-835F-D8FFFFBC0BE8}" srcOrd="1" destOrd="0" presId="urn:microsoft.com/office/officeart/2005/8/layout/venn2"/>
    <dgm:cxn modelId="{6E584914-5605-410E-AF38-F653A0739775}" type="presParOf" srcId="{2B5BDD62-8370-4219-835F-D8FFFFBC0BE8}" destId="{9FBAD523-D749-4657-9B4D-1F6AEAC07C8C}" srcOrd="0" destOrd="0" presId="urn:microsoft.com/office/officeart/2005/8/layout/venn2"/>
    <dgm:cxn modelId="{45047CF1-B6FE-44DC-9B71-3E271DC183DA}" type="presParOf" srcId="{2B5BDD62-8370-4219-835F-D8FFFFBC0BE8}" destId="{31950925-A85A-403A-B061-5707E7E217A0}" srcOrd="1" destOrd="0" presId="urn:microsoft.com/office/officeart/2005/8/layout/venn2"/>
    <dgm:cxn modelId="{00000DBE-E093-4309-A965-AB097EAE5867}" type="presParOf" srcId="{B622A6E1-851A-4E16-B838-95AD83AB7EDF}" destId="{5C846211-7497-479F-BA2D-1A6904BEC640}" srcOrd="2" destOrd="0" presId="urn:microsoft.com/office/officeart/2005/8/layout/venn2"/>
    <dgm:cxn modelId="{655D124F-ECF2-4B64-9C90-4FAC39161591}" type="presParOf" srcId="{5C846211-7497-479F-BA2D-1A6904BEC640}" destId="{DE503B5A-11B9-4CFB-BB80-FC3FEFA30DE3}" srcOrd="0" destOrd="0" presId="urn:microsoft.com/office/officeart/2005/8/layout/venn2"/>
    <dgm:cxn modelId="{CF690564-186C-4CB6-94EA-F597FD75299B}" type="presParOf" srcId="{5C846211-7497-479F-BA2D-1A6904BEC640}" destId="{40AC3CE8-70F1-460A-95CC-543ADE9A19E7}" srcOrd="1" destOrd="0" presId="urn:microsoft.com/office/officeart/2005/8/layout/venn2"/>
    <dgm:cxn modelId="{2287ED1B-3793-4012-85A2-97FC2547B1DD}" type="presParOf" srcId="{B622A6E1-851A-4E16-B838-95AD83AB7EDF}" destId="{DCC66AD5-7737-4770-BCC2-B9CD169A5A12}" srcOrd="3" destOrd="0" presId="urn:microsoft.com/office/officeart/2005/8/layout/venn2"/>
    <dgm:cxn modelId="{2C8E1E8E-C16F-461D-B37F-B1683AE2870E}" type="presParOf" srcId="{DCC66AD5-7737-4770-BCC2-B9CD169A5A12}" destId="{20977B79-5034-4879-9783-FC53A8AB2B60}" srcOrd="0" destOrd="0" presId="urn:microsoft.com/office/officeart/2005/8/layout/venn2"/>
    <dgm:cxn modelId="{FA991FAF-392A-4575-818C-D8778433AA08}" type="presParOf" srcId="{DCC66AD5-7737-4770-BCC2-B9CD169A5A12}" destId="{25E2C193-4DBB-4CCF-94F9-E0B2065D26F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0E178-851E-4103-8A75-57BBAF6D962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FR"/>
        </a:p>
      </dgm:t>
    </dgm:pt>
    <dgm:pt modelId="{5CBE4012-ABE6-46E8-A7B7-976EBF71AD49}">
      <dgm:prSet phldrT="[Texte]">
        <dgm:style>
          <a:lnRef idx="0">
            <a:schemeClr val="accent1"/>
          </a:lnRef>
          <a:fillRef idx="3">
            <a:schemeClr val="accent1"/>
          </a:fillRef>
          <a:effectRef idx="3">
            <a:schemeClr val="accent1"/>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Capitalisme</a:t>
          </a:r>
        </a:p>
        <a:p>
          <a:pPr marL="0" marR="0" indent="0" defTabSz="755650" eaLnBrk="1" fontAlgn="auto" latinLnBrk="0" hangingPunct="1">
            <a:lnSpc>
              <a:spcPct val="90000"/>
            </a:lnSpc>
            <a:spcBef>
              <a:spcPct val="0"/>
            </a:spcBef>
            <a:spcAft>
              <a:spcPct val="35000"/>
            </a:spcAft>
            <a:buClrTx/>
            <a:buSzTx/>
            <a:buFontTx/>
            <a:buNone/>
            <a:tabLst/>
            <a:defRPr/>
          </a:pPr>
          <a:r>
            <a:rPr lang="fr-FR" dirty="0" smtClean="0"/>
            <a:t>Propriété privée</a:t>
          </a:r>
          <a:endParaRPr lang="fr-FR" dirty="0"/>
        </a:p>
      </dgm:t>
    </dgm:pt>
    <dgm:pt modelId="{64D56FDF-115C-4610-870B-8327BEAC454E}" type="parTrans" cxnId="{BF852B30-C92A-45C9-BD08-647235BEFE60}">
      <dgm:prSet/>
      <dgm:spPr/>
      <dgm:t>
        <a:bodyPr/>
        <a:lstStyle/>
        <a:p>
          <a:endParaRPr lang="fr-FR"/>
        </a:p>
      </dgm:t>
    </dgm:pt>
    <dgm:pt modelId="{0F207682-2F30-4909-949A-54AB6A7B35EA}" type="sibTrans" cxnId="{BF852B30-C92A-45C9-BD08-647235BEFE60}">
      <dgm:prSet/>
      <dgm:spPr/>
      <dgm:t>
        <a:bodyPr/>
        <a:lstStyle/>
        <a:p>
          <a:endParaRPr lang="fr-FR"/>
        </a:p>
      </dgm:t>
    </dgm:pt>
    <dgm:pt modelId="{5E505009-E877-4FA9-B19D-4BF27979F7A4}">
      <dgm:prSet phldrT="[Texte]">
        <dgm:style>
          <a:lnRef idx="0">
            <a:schemeClr val="accent2"/>
          </a:lnRef>
          <a:fillRef idx="3">
            <a:schemeClr val="accent2"/>
          </a:fillRef>
          <a:effectRef idx="3">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Communisme</a:t>
          </a:r>
        </a:p>
        <a:p>
          <a:pPr marL="0" marR="0" indent="0" defTabSz="914400" eaLnBrk="1" fontAlgn="auto" latinLnBrk="0" hangingPunct="1">
            <a:lnSpc>
              <a:spcPct val="100000"/>
            </a:lnSpc>
            <a:spcBef>
              <a:spcPts val="0"/>
            </a:spcBef>
            <a:spcAft>
              <a:spcPts val="0"/>
            </a:spcAft>
            <a:buClrTx/>
            <a:buSzTx/>
            <a:buFontTx/>
            <a:buNone/>
            <a:tabLst/>
            <a:defRPr/>
          </a:pPr>
          <a:r>
            <a:rPr lang="fr-FR" dirty="0" smtClean="0"/>
            <a:t>Appropriation collective</a:t>
          </a:r>
          <a:endParaRPr lang="fr-FR" dirty="0"/>
        </a:p>
      </dgm:t>
    </dgm:pt>
    <dgm:pt modelId="{35BBC7DC-E1DB-4403-8C38-6B4CE184DFEA}" type="parTrans" cxnId="{6AFCF59C-9A00-4641-9A44-B9C5F0F9F6EA}">
      <dgm:prSet/>
      <dgm:spPr/>
      <dgm:t>
        <a:bodyPr/>
        <a:lstStyle/>
        <a:p>
          <a:endParaRPr lang="fr-FR"/>
        </a:p>
      </dgm:t>
    </dgm:pt>
    <dgm:pt modelId="{54E1930E-5B86-478D-A2B4-358038B4E4EC}" type="sibTrans" cxnId="{6AFCF59C-9A00-4641-9A44-B9C5F0F9F6EA}">
      <dgm:prSet/>
      <dgm:spPr/>
      <dgm:t>
        <a:bodyPr/>
        <a:lstStyle/>
        <a:p>
          <a:endParaRPr lang="fr-FR"/>
        </a:p>
      </dgm:t>
    </dgm:pt>
    <dgm:pt modelId="{AD3B07C7-E101-4629-80BA-24ECE7748810}" type="pres">
      <dgm:prSet presAssocID="{A6F0E178-851E-4103-8A75-57BBAF6D9624}" presName="diagram" presStyleCnt="0">
        <dgm:presLayoutVars>
          <dgm:dir/>
          <dgm:resizeHandles val="exact"/>
        </dgm:presLayoutVars>
      </dgm:prSet>
      <dgm:spPr/>
      <dgm:t>
        <a:bodyPr/>
        <a:lstStyle/>
        <a:p>
          <a:endParaRPr lang="fr-FR"/>
        </a:p>
      </dgm:t>
    </dgm:pt>
    <dgm:pt modelId="{888CC65D-755A-4CF2-942D-192F1015BC4B}" type="pres">
      <dgm:prSet presAssocID="{5CBE4012-ABE6-46E8-A7B7-976EBF71AD49}" presName="arrow" presStyleLbl="node1" presStyleIdx="0" presStyleCnt="2" custScaleY="97110" custRadScaleRad="100585" custRadScaleInc="572">
        <dgm:presLayoutVars>
          <dgm:bulletEnabled val="1"/>
        </dgm:presLayoutVars>
      </dgm:prSet>
      <dgm:spPr/>
      <dgm:t>
        <a:bodyPr/>
        <a:lstStyle/>
        <a:p>
          <a:endParaRPr lang="fr-FR"/>
        </a:p>
      </dgm:t>
    </dgm:pt>
    <dgm:pt modelId="{27E0C4B1-50FC-4677-98E5-B988747903D3}" type="pres">
      <dgm:prSet presAssocID="{5E505009-E877-4FA9-B19D-4BF27979F7A4}" presName="arrow" presStyleLbl="node1" presStyleIdx="1" presStyleCnt="2" custScaleY="96941">
        <dgm:presLayoutVars>
          <dgm:bulletEnabled val="1"/>
        </dgm:presLayoutVars>
      </dgm:prSet>
      <dgm:spPr/>
      <dgm:t>
        <a:bodyPr/>
        <a:lstStyle/>
        <a:p>
          <a:endParaRPr lang="fr-FR"/>
        </a:p>
      </dgm:t>
    </dgm:pt>
  </dgm:ptLst>
  <dgm:cxnLst>
    <dgm:cxn modelId="{D02C4DB5-3C4D-4214-9928-1CE2A8F29E08}" type="presOf" srcId="{5CBE4012-ABE6-46E8-A7B7-976EBF71AD49}" destId="{888CC65D-755A-4CF2-942D-192F1015BC4B}" srcOrd="0" destOrd="0" presId="urn:microsoft.com/office/officeart/2005/8/layout/arrow5"/>
    <dgm:cxn modelId="{6AFCF59C-9A00-4641-9A44-B9C5F0F9F6EA}" srcId="{A6F0E178-851E-4103-8A75-57BBAF6D9624}" destId="{5E505009-E877-4FA9-B19D-4BF27979F7A4}" srcOrd="1" destOrd="0" parTransId="{35BBC7DC-E1DB-4403-8C38-6B4CE184DFEA}" sibTransId="{54E1930E-5B86-478D-A2B4-358038B4E4EC}"/>
    <dgm:cxn modelId="{D15778DA-8122-46E8-BC00-B4449BB764F6}" type="presOf" srcId="{5E505009-E877-4FA9-B19D-4BF27979F7A4}" destId="{27E0C4B1-50FC-4677-98E5-B988747903D3}" srcOrd="0" destOrd="0" presId="urn:microsoft.com/office/officeart/2005/8/layout/arrow5"/>
    <dgm:cxn modelId="{BF852B30-C92A-45C9-BD08-647235BEFE60}" srcId="{A6F0E178-851E-4103-8A75-57BBAF6D9624}" destId="{5CBE4012-ABE6-46E8-A7B7-976EBF71AD49}" srcOrd="0" destOrd="0" parTransId="{64D56FDF-115C-4610-870B-8327BEAC454E}" sibTransId="{0F207682-2F30-4909-949A-54AB6A7B35EA}"/>
    <dgm:cxn modelId="{3E1E5AB5-030F-429A-A6D5-BDD0D35F315A}" type="presOf" srcId="{A6F0E178-851E-4103-8A75-57BBAF6D9624}" destId="{AD3B07C7-E101-4629-80BA-24ECE7748810}" srcOrd="0" destOrd="0" presId="urn:microsoft.com/office/officeart/2005/8/layout/arrow5"/>
    <dgm:cxn modelId="{BFD185E6-21D8-4FBD-9BF3-200F5C92FE4C}" type="presParOf" srcId="{AD3B07C7-E101-4629-80BA-24ECE7748810}" destId="{888CC65D-755A-4CF2-942D-192F1015BC4B}" srcOrd="0" destOrd="0" presId="urn:microsoft.com/office/officeart/2005/8/layout/arrow5"/>
    <dgm:cxn modelId="{0E994073-6D65-4C58-9748-7E7D9116D636}" type="presParOf" srcId="{AD3B07C7-E101-4629-80BA-24ECE7748810}" destId="{27E0C4B1-50FC-4677-98E5-B988747903D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2207A-1127-4AC8-84AD-A4E038A30ED4}" type="doc">
      <dgm:prSet loTypeId="urn:microsoft.com/office/officeart/2005/8/layout/radial2" loCatId="relationship" qsTypeId="urn:microsoft.com/office/officeart/2005/8/quickstyle/simple5" qsCatId="simple" csTypeId="urn:microsoft.com/office/officeart/2005/8/colors/colorful3" csCatId="colorful" phldr="1"/>
      <dgm:spPr/>
      <dgm:t>
        <a:bodyPr/>
        <a:lstStyle/>
        <a:p>
          <a:endParaRPr lang="fr-FR"/>
        </a:p>
      </dgm:t>
    </dgm:pt>
    <dgm:pt modelId="{279BFEDE-F412-4C67-B823-9E22066BE6A8}">
      <dgm:prSet phldrT="[Texte]"/>
      <dgm:spPr/>
      <dgm:t>
        <a:bodyPr/>
        <a:lstStyle/>
        <a:p>
          <a:r>
            <a:rPr lang="fr-FR" dirty="0" smtClean="0"/>
            <a:t>1</a:t>
          </a:r>
          <a:endParaRPr lang="fr-FR" dirty="0"/>
        </a:p>
      </dgm:t>
    </dgm:pt>
    <dgm:pt modelId="{26820367-3343-456F-92D8-8ED40761623B}" type="parTrans" cxnId="{5A4123C1-C3D3-4F64-AE68-EF020FEB654D}">
      <dgm:prSet/>
      <dgm:spPr/>
      <dgm:t>
        <a:bodyPr/>
        <a:lstStyle/>
        <a:p>
          <a:endParaRPr lang="fr-FR"/>
        </a:p>
      </dgm:t>
    </dgm:pt>
    <dgm:pt modelId="{757A85D7-C554-4D68-BB23-7BF4D1AB94C0}" type="sibTrans" cxnId="{5A4123C1-C3D3-4F64-AE68-EF020FEB654D}">
      <dgm:prSet/>
      <dgm:spPr/>
      <dgm:t>
        <a:bodyPr/>
        <a:lstStyle/>
        <a:p>
          <a:endParaRPr lang="fr-FR"/>
        </a:p>
      </dgm:t>
    </dgm:pt>
    <dgm:pt modelId="{EC4983AA-0741-4A63-8954-9FF8CF26167D}">
      <dgm:prSet phldrT="[Texte]"/>
      <dgm:spPr/>
      <dgm:t>
        <a:bodyPr/>
        <a:lstStyle/>
        <a:p>
          <a:r>
            <a:rPr lang="fr-FR" dirty="0" smtClean="0"/>
            <a:t>Dieu et moi</a:t>
          </a:r>
          <a:endParaRPr lang="fr-FR" dirty="0"/>
        </a:p>
      </dgm:t>
    </dgm:pt>
    <dgm:pt modelId="{F07C1853-F3FA-40AB-A348-97DC776E3FCF}" type="parTrans" cxnId="{DF1EB346-E60D-4A6F-80F3-5196D1A4A625}">
      <dgm:prSet/>
      <dgm:spPr/>
      <dgm:t>
        <a:bodyPr/>
        <a:lstStyle/>
        <a:p>
          <a:endParaRPr lang="fr-FR"/>
        </a:p>
      </dgm:t>
    </dgm:pt>
    <dgm:pt modelId="{1CBEA51B-7F6B-43AA-B8A0-A290463C9FBF}" type="sibTrans" cxnId="{DF1EB346-E60D-4A6F-80F3-5196D1A4A625}">
      <dgm:prSet/>
      <dgm:spPr/>
      <dgm:t>
        <a:bodyPr/>
        <a:lstStyle/>
        <a:p>
          <a:endParaRPr lang="fr-FR"/>
        </a:p>
      </dgm:t>
    </dgm:pt>
    <dgm:pt modelId="{2AC6A547-83B4-4A54-9F73-84AE869B04B8}">
      <dgm:prSet phldrT="[Texte]"/>
      <dgm:spPr/>
      <dgm:t>
        <a:bodyPr/>
        <a:lstStyle/>
        <a:p>
          <a:r>
            <a:rPr lang="fr-FR" dirty="0" smtClean="0"/>
            <a:t>2</a:t>
          </a:r>
          <a:endParaRPr lang="fr-FR" dirty="0"/>
        </a:p>
      </dgm:t>
    </dgm:pt>
    <dgm:pt modelId="{88083D93-AA54-4D88-8F2F-C3C3B6A873B6}" type="parTrans" cxnId="{E20B6471-9BCE-417D-BFAE-845570037159}">
      <dgm:prSet/>
      <dgm:spPr/>
      <dgm:t>
        <a:bodyPr/>
        <a:lstStyle/>
        <a:p>
          <a:endParaRPr lang="fr-FR"/>
        </a:p>
      </dgm:t>
    </dgm:pt>
    <dgm:pt modelId="{E6C6C660-92BD-4EFD-BA9A-5EB38D209FBD}" type="sibTrans" cxnId="{E20B6471-9BCE-417D-BFAE-845570037159}">
      <dgm:prSet/>
      <dgm:spPr/>
      <dgm:t>
        <a:bodyPr/>
        <a:lstStyle/>
        <a:p>
          <a:endParaRPr lang="fr-FR"/>
        </a:p>
      </dgm:t>
    </dgm:pt>
    <dgm:pt modelId="{AB7172B5-C339-4A3B-AA37-CCB6CCE36FCC}">
      <dgm:prSet phldrT="[Texte]"/>
      <dgm:spPr/>
      <dgm:t>
        <a:bodyPr/>
        <a:lstStyle/>
        <a:p>
          <a:r>
            <a:rPr lang="fr-FR" dirty="0" smtClean="0"/>
            <a:t>L’ensemble et moi</a:t>
          </a:r>
          <a:endParaRPr lang="fr-FR" dirty="0"/>
        </a:p>
      </dgm:t>
    </dgm:pt>
    <dgm:pt modelId="{72489480-8478-4CF9-AF85-9010C6AFA692}" type="parTrans" cxnId="{B150AE08-DA1E-46D2-8AC3-C876C03B017C}">
      <dgm:prSet/>
      <dgm:spPr/>
      <dgm:t>
        <a:bodyPr/>
        <a:lstStyle/>
        <a:p>
          <a:endParaRPr lang="fr-FR"/>
        </a:p>
      </dgm:t>
    </dgm:pt>
    <dgm:pt modelId="{8DCE9A3D-495D-4191-855B-5D12B66C9680}" type="sibTrans" cxnId="{B150AE08-DA1E-46D2-8AC3-C876C03B017C}">
      <dgm:prSet/>
      <dgm:spPr/>
      <dgm:t>
        <a:bodyPr/>
        <a:lstStyle/>
        <a:p>
          <a:endParaRPr lang="fr-FR"/>
        </a:p>
      </dgm:t>
    </dgm:pt>
    <dgm:pt modelId="{509D46DC-D16B-44AE-BE69-C9F06C9CAFF3}">
      <dgm:prSet phldrT="[Texte]"/>
      <dgm:spPr/>
      <dgm:t>
        <a:bodyPr/>
        <a:lstStyle/>
        <a:p>
          <a:r>
            <a:rPr lang="fr-FR" dirty="0" smtClean="0"/>
            <a:t>3</a:t>
          </a:r>
          <a:endParaRPr lang="fr-FR" dirty="0"/>
        </a:p>
      </dgm:t>
    </dgm:pt>
    <dgm:pt modelId="{42396382-508E-443E-846C-A79DD6030D7E}" type="parTrans" cxnId="{D4CE4B2E-BA21-45A0-A2A0-A84D32D737C0}">
      <dgm:prSet/>
      <dgm:spPr/>
      <dgm:t>
        <a:bodyPr/>
        <a:lstStyle/>
        <a:p>
          <a:endParaRPr lang="fr-FR"/>
        </a:p>
      </dgm:t>
    </dgm:pt>
    <dgm:pt modelId="{B6772069-76D5-406A-BF7B-650E82315697}" type="sibTrans" cxnId="{D4CE4B2E-BA21-45A0-A2A0-A84D32D737C0}">
      <dgm:prSet/>
      <dgm:spPr/>
      <dgm:t>
        <a:bodyPr/>
        <a:lstStyle/>
        <a:p>
          <a:endParaRPr lang="fr-FR"/>
        </a:p>
      </dgm:t>
    </dgm:pt>
    <dgm:pt modelId="{9AD55C99-51E2-4534-B739-DD9452B902B6}">
      <dgm:prSet phldrT="[Texte]"/>
      <dgm:spPr/>
      <dgm:t>
        <a:bodyPr/>
        <a:lstStyle/>
        <a:p>
          <a:r>
            <a:rPr lang="fr-FR" dirty="0" smtClean="0"/>
            <a:t>Mon prochain et moi</a:t>
          </a:r>
          <a:endParaRPr lang="fr-FR" dirty="0"/>
        </a:p>
      </dgm:t>
    </dgm:pt>
    <dgm:pt modelId="{6DFE5F73-346F-4750-B350-AAC79DB0FA89}" type="parTrans" cxnId="{3F1040C8-5FA8-4DE2-B825-3E6286D5652C}">
      <dgm:prSet/>
      <dgm:spPr/>
      <dgm:t>
        <a:bodyPr/>
        <a:lstStyle/>
        <a:p>
          <a:endParaRPr lang="fr-FR"/>
        </a:p>
      </dgm:t>
    </dgm:pt>
    <dgm:pt modelId="{3381A1DE-AF2F-4212-ADB3-B5914ED44A23}" type="sibTrans" cxnId="{3F1040C8-5FA8-4DE2-B825-3E6286D5652C}">
      <dgm:prSet/>
      <dgm:spPr/>
      <dgm:t>
        <a:bodyPr/>
        <a:lstStyle/>
        <a:p>
          <a:endParaRPr lang="fr-FR"/>
        </a:p>
      </dgm:t>
    </dgm:pt>
    <dgm:pt modelId="{781DEE7D-69F9-4F32-A58B-B37C03A37FEB}" type="pres">
      <dgm:prSet presAssocID="{4F52207A-1127-4AC8-84AD-A4E038A30ED4}" presName="composite" presStyleCnt="0">
        <dgm:presLayoutVars>
          <dgm:chMax val="5"/>
          <dgm:dir/>
          <dgm:animLvl val="ctr"/>
          <dgm:resizeHandles val="exact"/>
        </dgm:presLayoutVars>
      </dgm:prSet>
      <dgm:spPr/>
      <dgm:t>
        <a:bodyPr/>
        <a:lstStyle/>
        <a:p>
          <a:endParaRPr lang="fr-FR"/>
        </a:p>
      </dgm:t>
    </dgm:pt>
    <dgm:pt modelId="{50350623-9A55-4136-AC37-32A77E263A9F}" type="pres">
      <dgm:prSet presAssocID="{4F52207A-1127-4AC8-84AD-A4E038A30ED4}" presName="cycle" presStyleCnt="0"/>
      <dgm:spPr/>
      <dgm:t>
        <a:bodyPr/>
        <a:lstStyle/>
        <a:p>
          <a:endParaRPr lang="fr-FR"/>
        </a:p>
      </dgm:t>
    </dgm:pt>
    <dgm:pt modelId="{8FBCD29A-E3EF-4CA3-AD87-918BA94EF9BA}" type="pres">
      <dgm:prSet presAssocID="{4F52207A-1127-4AC8-84AD-A4E038A30ED4}" presName="centerShape" presStyleCnt="0"/>
      <dgm:spPr/>
      <dgm:t>
        <a:bodyPr/>
        <a:lstStyle/>
        <a:p>
          <a:endParaRPr lang="fr-FR"/>
        </a:p>
      </dgm:t>
    </dgm:pt>
    <dgm:pt modelId="{41A8A04B-33A6-49F8-B745-7866FC87921F}" type="pres">
      <dgm:prSet presAssocID="{4F52207A-1127-4AC8-84AD-A4E038A30ED4}" presName="connSite" presStyleLbl="node1" presStyleIdx="0" presStyleCnt="4"/>
      <dgm:spPr/>
      <dgm:t>
        <a:bodyPr/>
        <a:lstStyle/>
        <a:p>
          <a:endParaRPr lang="fr-FR"/>
        </a:p>
      </dgm:t>
    </dgm:pt>
    <dgm:pt modelId="{772867AF-61D8-449E-B181-5310863BC5DA}" type="pres">
      <dgm:prSet presAssocID="{4F52207A-1127-4AC8-84AD-A4E038A30ED4}" presName="visible" presStyleLbl="node1" presStyleIdx="0" presStyleCnt="4"/>
      <dgm:spPr>
        <a:solidFill>
          <a:srgbClr val="00B050"/>
        </a:solidFill>
      </dgm:spPr>
      <dgm:t>
        <a:bodyPr/>
        <a:lstStyle/>
        <a:p>
          <a:endParaRPr lang="fr-FR"/>
        </a:p>
      </dgm:t>
    </dgm:pt>
    <dgm:pt modelId="{5545731E-29A3-4B45-956A-2479A29034B4}" type="pres">
      <dgm:prSet presAssocID="{26820367-3343-456F-92D8-8ED40761623B}" presName="Name25" presStyleLbl="parChTrans1D1" presStyleIdx="0" presStyleCnt="3"/>
      <dgm:spPr/>
      <dgm:t>
        <a:bodyPr/>
        <a:lstStyle/>
        <a:p>
          <a:endParaRPr lang="fr-FR"/>
        </a:p>
      </dgm:t>
    </dgm:pt>
    <dgm:pt modelId="{8496019A-75DA-441C-A067-A88D86BE9E8F}" type="pres">
      <dgm:prSet presAssocID="{279BFEDE-F412-4C67-B823-9E22066BE6A8}" presName="node" presStyleCnt="0"/>
      <dgm:spPr/>
      <dgm:t>
        <a:bodyPr/>
        <a:lstStyle/>
        <a:p>
          <a:endParaRPr lang="fr-FR"/>
        </a:p>
      </dgm:t>
    </dgm:pt>
    <dgm:pt modelId="{E77CC661-DB47-4CE0-846D-9108D03B47B9}" type="pres">
      <dgm:prSet presAssocID="{279BFEDE-F412-4C67-B823-9E22066BE6A8}" presName="parentNode" presStyleLbl="node1" presStyleIdx="1" presStyleCnt="4">
        <dgm:presLayoutVars>
          <dgm:chMax val="1"/>
          <dgm:bulletEnabled val="1"/>
        </dgm:presLayoutVars>
      </dgm:prSet>
      <dgm:spPr/>
      <dgm:t>
        <a:bodyPr/>
        <a:lstStyle/>
        <a:p>
          <a:endParaRPr lang="fr-FR"/>
        </a:p>
      </dgm:t>
    </dgm:pt>
    <dgm:pt modelId="{94B71EFF-808C-41B6-9027-C38C0A8AC605}" type="pres">
      <dgm:prSet presAssocID="{279BFEDE-F412-4C67-B823-9E22066BE6A8}" presName="childNode" presStyleLbl="revTx" presStyleIdx="0" presStyleCnt="3">
        <dgm:presLayoutVars>
          <dgm:bulletEnabled val="1"/>
        </dgm:presLayoutVars>
      </dgm:prSet>
      <dgm:spPr/>
      <dgm:t>
        <a:bodyPr/>
        <a:lstStyle/>
        <a:p>
          <a:endParaRPr lang="fr-FR"/>
        </a:p>
      </dgm:t>
    </dgm:pt>
    <dgm:pt modelId="{3BCEEB46-E365-45AC-BA2E-7BE82D66094B}" type="pres">
      <dgm:prSet presAssocID="{88083D93-AA54-4D88-8F2F-C3C3B6A873B6}" presName="Name25" presStyleLbl="parChTrans1D1" presStyleIdx="1" presStyleCnt="3"/>
      <dgm:spPr/>
      <dgm:t>
        <a:bodyPr/>
        <a:lstStyle/>
        <a:p>
          <a:endParaRPr lang="fr-FR"/>
        </a:p>
      </dgm:t>
    </dgm:pt>
    <dgm:pt modelId="{CED8CB0C-B07B-4E63-9CFC-F748B2482ABA}" type="pres">
      <dgm:prSet presAssocID="{2AC6A547-83B4-4A54-9F73-84AE869B04B8}" presName="node" presStyleCnt="0"/>
      <dgm:spPr/>
      <dgm:t>
        <a:bodyPr/>
        <a:lstStyle/>
        <a:p>
          <a:endParaRPr lang="fr-FR"/>
        </a:p>
      </dgm:t>
    </dgm:pt>
    <dgm:pt modelId="{2CF2A804-554C-4034-B195-46AA3B1825F6}" type="pres">
      <dgm:prSet presAssocID="{2AC6A547-83B4-4A54-9F73-84AE869B04B8}" presName="parentNode" presStyleLbl="node1" presStyleIdx="2" presStyleCnt="4">
        <dgm:presLayoutVars>
          <dgm:chMax val="1"/>
          <dgm:bulletEnabled val="1"/>
        </dgm:presLayoutVars>
      </dgm:prSet>
      <dgm:spPr/>
      <dgm:t>
        <a:bodyPr/>
        <a:lstStyle/>
        <a:p>
          <a:endParaRPr lang="fr-FR"/>
        </a:p>
      </dgm:t>
    </dgm:pt>
    <dgm:pt modelId="{5B2F4F80-A8F4-4634-891E-CAFD81497965}" type="pres">
      <dgm:prSet presAssocID="{2AC6A547-83B4-4A54-9F73-84AE869B04B8}" presName="childNode" presStyleLbl="revTx" presStyleIdx="1" presStyleCnt="3">
        <dgm:presLayoutVars>
          <dgm:bulletEnabled val="1"/>
        </dgm:presLayoutVars>
      </dgm:prSet>
      <dgm:spPr/>
      <dgm:t>
        <a:bodyPr/>
        <a:lstStyle/>
        <a:p>
          <a:endParaRPr lang="fr-FR"/>
        </a:p>
      </dgm:t>
    </dgm:pt>
    <dgm:pt modelId="{70CFF4BE-DA88-4ABC-ACFF-0C11278C115A}" type="pres">
      <dgm:prSet presAssocID="{42396382-508E-443E-846C-A79DD6030D7E}" presName="Name25" presStyleLbl="parChTrans1D1" presStyleIdx="2" presStyleCnt="3"/>
      <dgm:spPr/>
      <dgm:t>
        <a:bodyPr/>
        <a:lstStyle/>
        <a:p>
          <a:endParaRPr lang="fr-FR"/>
        </a:p>
      </dgm:t>
    </dgm:pt>
    <dgm:pt modelId="{4CE99FF4-FFB3-4597-9053-7639A1BC5513}" type="pres">
      <dgm:prSet presAssocID="{509D46DC-D16B-44AE-BE69-C9F06C9CAFF3}" presName="node" presStyleCnt="0"/>
      <dgm:spPr/>
      <dgm:t>
        <a:bodyPr/>
        <a:lstStyle/>
        <a:p>
          <a:endParaRPr lang="fr-FR"/>
        </a:p>
      </dgm:t>
    </dgm:pt>
    <dgm:pt modelId="{3013FF22-50A0-47B9-AE97-85BB82738900}" type="pres">
      <dgm:prSet presAssocID="{509D46DC-D16B-44AE-BE69-C9F06C9CAFF3}" presName="parentNode" presStyleLbl="node1" presStyleIdx="3" presStyleCnt="4">
        <dgm:presLayoutVars>
          <dgm:chMax val="1"/>
          <dgm:bulletEnabled val="1"/>
        </dgm:presLayoutVars>
      </dgm:prSet>
      <dgm:spPr/>
      <dgm:t>
        <a:bodyPr/>
        <a:lstStyle/>
        <a:p>
          <a:endParaRPr lang="fr-FR"/>
        </a:p>
      </dgm:t>
    </dgm:pt>
    <dgm:pt modelId="{4E45FDE2-7D5C-4C15-8536-4E3B7F6101DF}" type="pres">
      <dgm:prSet presAssocID="{509D46DC-D16B-44AE-BE69-C9F06C9CAFF3}" presName="childNode" presStyleLbl="revTx" presStyleIdx="2" presStyleCnt="3">
        <dgm:presLayoutVars>
          <dgm:bulletEnabled val="1"/>
        </dgm:presLayoutVars>
      </dgm:prSet>
      <dgm:spPr/>
      <dgm:t>
        <a:bodyPr/>
        <a:lstStyle/>
        <a:p>
          <a:endParaRPr lang="fr-FR"/>
        </a:p>
      </dgm:t>
    </dgm:pt>
  </dgm:ptLst>
  <dgm:cxnLst>
    <dgm:cxn modelId="{6A66BB29-90F9-4CB1-B00A-317ED4026F32}" type="presOf" srcId="{279BFEDE-F412-4C67-B823-9E22066BE6A8}" destId="{E77CC661-DB47-4CE0-846D-9108D03B47B9}" srcOrd="0" destOrd="0" presId="urn:microsoft.com/office/officeart/2005/8/layout/radial2"/>
    <dgm:cxn modelId="{5A4123C1-C3D3-4F64-AE68-EF020FEB654D}" srcId="{4F52207A-1127-4AC8-84AD-A4E038A30ED4}" destId="{279BFEDE-F412-4C67-B823-9E22066BE6A8}" srcOrd="0" destOrd="0" parTransId="{26820367-3343-456F-92D8-8ED40761623B}" sibTransId="{757A85D7-C554-4D68-BB23-7BF4D1AB94C0}"/>
    <dgm:cxn modelId="{58901E98-3F93-46D7-AD9D-4D327C99E8D9}" type="presOf" srcId="{EC4983AA-0741-4A63-8954-9FF8CF26167D}" destId="{94B71EFF-808C-41B6-9027-C38C0A8AC605}" srcOrd="0" destOrd="0" presId="urn:microsoft.com/office/officeart/2005/8/layout/radial2"/>
    <dgm:cxn modelId="{08ECDA7D-33A2-420A-BACD-6E5A8E05518E}" type="presOf" srcId="{2AC6A547-83B4-4A54-9F73-84AE869B04B8}" destId="{2CF2A804-554C-4034-B195-46AA3B1825F6}" srcOrd="0" destOrd="0" presId="urn:microsoft.com/office/officeart/2005/8/layout/radial2"/>
    <dgm:cxn modelId="{D4CE4B2E-BA21-45A0-A2A0-A84D32D737C0}" srcId="{4F52207A-1127-4AC8-84AD-A4E038A30ED4}" destId="{509D46DC-D16B-44AE-BE69-C9F06C9CAFF3}" srcOrd="2" destOrd="0" parTransId="{42396382-508E-443E-846C-A79DD6030D7E}" sibTransId="{B6772069-76D5-406A-BF7B-650E82315697}"/>
    <dgm:cxn modelId="{6D7626E8-809F-484C-B660-AD78E425C14A}" type="presOf" srcId="{42396382-508E-443E-846C-A79DD6030D7E}" destId="{70CFF4BE-DA88-4ABC-ACFF-0C11278C115A}" srcOrd="0" destOrd="0" presId="urn:microsoft.com/office/officeart/2005/8/layout/radial2"/>
    <dgm:cxn modelId="{3F1040C8-5FA8-4DE2-B825-3E6286D5652C}" srcId="{509D46DC-D16B-44AE-BE69-C9F06C9CAFF3}" destId="{9AD55C99-51E2-4534-B739-DD9452B902B6}" srcOrd="0" destOrd="0" parTransId="{6DFE5F73-346F-4750-B350-AAC79DB0FA89}" sibTransId="{3381A1DE-AF2F-4212-ADB3-B5914ED44A23}"/>
    <dgm:cxn modelId="{C853B567-AC7B-41B9-AA96-B50074E41852}" type="presOf" srcId="{4F52207A-1127-4AC8-84AD-A4E038A30ED4}" destId="{781DEE7D-69F9-4F32-A58B-B37C03A37FEB}" srcOrd="0" destOrd="0" presId="urn:microsoft.com/office/officeart/2005/8/layout/radial2"/>
    <dgm:cxn modelId="{0BCFCA4C-BF68-42D2-92E8-7D90DF699ED4}" type="presOf" srcId="{26820367-3343-456F-92D8-8ED40761623B}" destId="{5545731E-29A3-4B45-956A-2479A29034B4}" srcOrd="0" destOrd="0" presId="urn:microsoft.com/office/officeart/2005/8/layout/radial2"/>
    <dgm:cxn modelId="{DF1EB346-E60D-4A6F-80F3-5196D1A4A625}" srcId="{279BFEDE-F412-4C67-B823-9E22066BE6A8}" destId="{EC4983AA-0741-4A63-8954-9FF8CF26167D}" srcOrd="0" destOrd="0" parTransId="{F07C1853-F3FA-40AB-A348-97DC776E3FCF}" sibTransId="{1CBEA51B-7F6B-43AA-B8A0-A290463C9FBF}"/>
    <dgm:cxn modelId="{B150AE08-DA1E-46D2-8AC3-C876C03B017C}" srcId="{2AC6A547-83B4-4A54-9F73-84AE869B04B8}" destId="{AB7172B5-C339-4A3B-AA37-CCB6CCE36FCC}" srcOrd="0" destOrd="0" parTransId="{72489480-8478-4CF9-AF85-9010C6AFA692}" sibTransId="{8DCE9A3D-495D-4191-855B-5D12B66C9680}"/>
    <dgm:cxn modelId="{23ECB068-EBFC-4E90-B63C-F511CDCDB933}" type="presOf" srcId="{9AD55C99-51E2-4534-B739-DD9452B902B6}" destId="{4E45FDE2-7D5C-4C15-8536-4E3B7F6101DF}" srcOrd="0" destOrd="0" presId="urn:microsoft.com/office/officeart/2005/8/layout/radial2"/>
    <dgm:cxn modelId="{6AADD057-6101-4E8B-9535-91337338800F}" type="presOf" srcId="{509D46DC-D16B-44AE-BE69-C9F06C9CAFF3}" destId="{3013FF22-50A0-47B9-AE97-85BB82738900}" srcOrd="0" destOrd="0" presId="urn:microsoft.com/office/officeart/2005/8/layout/radial2"/>
    <dgm:cxn modelId="{3C43C883-3F69-400C-8892-073A209139EA}" type="presOf" srcId="{88083D93-AA54-4D88-8F2F-C3C3B6A873B6}" destId="{3BCEEB46-E365-45AC-BA2E-7BE82D66094B}" srcOrd="0" destOrd="0" presId="urn:microsoft.com/office/officeart/2005/8/layout/radial2"/>
    <dgm:cxn modelId="{7F4196E8-49FC-4358-8AB6-040A31004D04}" type="presOf" srcId="{AB7172B5-C339-4A3B-AA37-CCB6CCE36FCC}" destId="{5B2F4F80-A8F4-4634-891E-CAFD81497965}" srcOrd="0" destOrd="0" presId="urn:microsoft.com/office/officeart/2005/8/layout/radial2"/>
    <dgm:cxn modelId="{E20B6471-9BCE-417D-BFAE-845570037159}" srcId="{4F52207A-1127-4AC8-84AD-A4E038A30ED4}" destId="{2AC6A547-83B4-4A54-9F73-84AE869B04B8}" srcOrd="1" destOrd="0" parTransId="{88083D93-AA54-4D88-8F2F-C3C3B6A873B6}" sibTransId="{E6C6C660-92BD-4EFD-BA9A-5EB38D209FBD}"/>
    <dgm:cxn modelId="{D48FC487-EB49-4C15-8924-0B977179FDF9}" type="presParOf" srcId="{781DEE7D-69F9-4F32-A58B-B37C03A37FEB}" destId="{50350623-9A55-4136-AC37-32A77E263A9F}" srcOrd="0" destOrd="0" presId="urn:microsoft.com/office/officeart/2005/8/layout/radial2"/>
    <dgm:cxn modelId="{B8CEB706-5443-4A81-B6EF-C8D54E3C4912}" type="presParOf" srcId="{50350623-9A55-4136-AC37-32A77E263A9F}" destId="{8FBCD29A-E3EF-4CA3-AD87-918BA94EF9BA}" srcOrd="0" destOrd="0" presId="urn:microsoft.com/office/officeart/2005/8/layout/radial2"/>
    <dgm:cxn modelId="{6D648BD6-9192-4BD7-B248-3054DB2C1BBD}" type="presParOf" srcId="{8FBCD29A-E3EF-4CA3-AD87-918BA94EF9BA}" destId="{41A8A04B-33A6-49F8-B745-7866FC87921F}" srcOrd="0" destOrd="0" presId="urn:microsoft.com/office/officeart/2005/8/layout/radial2"/>
    <dgm:cxn modelId="{9C088B6B-4D2B-432C-96B7-232706B09CEC}" type="presParOf" srcId="{8FBCD29A-E3EF-4CA3-AD87-918BA94EF9BA}" destId="{772867AF-61D8-449E-B181-5310863BC5DA}" srcOrd="1" destOrd="0" presId="urn:microsoft.com/office/officeart/2005/8/layout/radial2"/>
    <dgm:cxn modelId="{4F10DC55-1A4E-4368-8681-0C35756C195E}" type="presParOf" srcId="{50350623-9A55-4136-AC37-32A77E263A9F}" destId="{5545731E-29A3-4B45-956A-2479A29034B4}" srcOrd="1" destOrd="0" presId="urn:microsoft.com/office/officeart/2005/8/layout/radial2"/>
    <dgm:cxn modelId="{5E4A3A49-2DCF-4064-93C0-5934CEEC1DFE}" type="presParOf" srcId="{50350623-9A55-4136-AC37-32A77E263A9F}" destId="{8496019A-75DA-441C-A067-A88D86BE9E8F}" srcOrd="2" destOrd="0" presId="urn:microsoft.com/office/officeart/2005/8/layout/radial2"/>
    <dgm:cxn modelId="{5D867A07-27DD-46EC-8218-86A29B4F9EF3}" type="presParOf" srcId="{8496019A-75DA-441C-A067-A88D86BE9E8F}" destId="{E77CC661-DB47-4CE0-846D-9108D03B47B9}" srcOrd="0" destOrd="0" presId="urn:microsoft.com/office/officeart/2005/8/layout/radial2"/>
    <dgm:cxn modelId="{E0B74BFC-8B38-445D-BB02-A6E4936751FF}" type="presParOf" srcId="{8496019A-75DA-441C-A067-A88D86BE9E8F}" destId="{94B71EFF-808C-41B6-9027-C38C0A8AC605}" srcOrd="1" destOrd="0" presId="urn:microsoft.com/office/officeart/2005/8/layout/radial2"/>
    <dgm:cxn modelId="{F79FCB3E-2CDD-4F4C-9278-8EA961EB24C2}" type="presParOf" srcId="{50350623-9A55-4136-AC37-32A77E263A9F}" destId="{3BCEEB46-E365-45AC-BA2E-7BE82D66094B}" srcOrd="3" destOrd="0" presId="urn:microsoft.com/office/officeart/2005/8/layout/radial2"/>
    <dgm:cxn modelId="{401E991A-7D11-4E53-B6BC-452B30FE5BE4}" type="presParOf" srcId="{50350623-9A55-4136-AC37-32A77E263A9F}" destId="{CED8CB0C-B07B-4E63-9CFC-F748B2482ABA}" srcOrd="4" destOrd="0" presId="urn:microsoft.com/office/officeart/2005/8/layout/radial2"/>
    <dgm:cxn modelId="{91CB49D9-DC0D-4B18-B843-14480EFC1A35}" type="presParOf" srcId="{CED8CB0C-B07B-4E63-9CFC-F748B2482ABA}" destId="{2CF2A804-554C-4034-B195-46AA3B1825F6}" srcOrd="0" destOrd="0" presId="urn:microsoft.com/office/officeart/2005/8/layout/radial2"/>
    <dgm:cxn modelId="{7D13F0D4-C1E9-417D-B51B-BAAA17B38323}" type="presParOf" srcId="{CED8CB0C-B07B-4E63-9CFC-F748B2482ABA}" destId="{5B2F4F80-A8F4-4634-891E-CAFD81497965}" srcOrd="1" destOrd="0" presId="urn:microsoft.com/office/officeart/2005/8/layout/radial2"/>
    <dgm:cxn modelId="{1B2C9D7C-A2C5-48AC-8558-020EF6842D2B}" type="presParOf" srcId="{50350623-9A55-4136-AC37-32A77E263A9F}" destId="{70CFF4BE-DA88-4ABC-ACFF-0C11278C115A}" srcOrd="5" destOrd="0" presId="urn:microsoft.com/office/officeart/2005/8/layout/radial2"/>
    <dgm:cxn modelId="{AF647BD8-3843-4E9C-9213-7403922B5605}" type="presParOf" srcId="{50350623-9A55-4136-AC37-32A77E263A9F}" destId="{4CE99FF4-FFB3-4597-9053-7639A1BC5513}" srcOrd="6" destOrd="0" presId="urn:microsoft.com/office/officeart/2005/8/layout/radial2"/>
    <dgm:cxn modelId="{A7C26A21-78F7-4557-A5E2-473FB6780B47}" type="presParOf" srcId="{4CE99FF4-FFB3-4597-9053-7639A1BC5513}" destId="{3013FF22-50A0-47B9-AE97-85BB82738900}" srcOrd="0" destOrd="0" presId="urn:microsoft.com/office/officeart/2005/8/layout/radial2"/>
    <dgm:cxn modelId="{AD4BC04B-5C0E-49EE-9A8B-1ADEB5F4E508}" type="presParOf" srcId="{4CE99FF4-FFB3-4597-9053-7639A1BC5513}" destId="{4E45FDE2-7D5C-4C15-8536-4E3B7F6101D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5DE4B-FAAA-4336-97BF-2549461A13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7F976508-8E86-4E64-B4BF-FE8A964022AD}">
      <dgm:prSet phldrT="[Texte]">
        <dgm:style>
          <a:lnRef idx="0">
            <a:schemeClr val="accent4"/>
          </a:lnRef>
          <a:fillRef idx="3">
            <a:schemeClr val="accent4"/>
          </a:fillRef>
          <a:effectRef idx="3">
            <a:schemeClr val="accent4"/>
          </a:effectRef>
          <a:fontRef idx="minor">
            <a:schemeClr val="lt1"/>
          </a:fontRef>
        </dgm:style>
      </dgm:prSet>
      <dgm:spPr/>
      <dgm:t>
        <a:bodyPr/>
        <a:lstStyle/>
        <a:p>
          <a:endParaRPr lang="fr-FR" dirty="0" smtClean="0"/>
        </a:p>
        <a:p>
          <a:endParaRPr lang="fr-FR" dirty="0" smtClean="0"/>
        </a:p>
        <a:p>
          <a:endParaRPr lang="fr-FR" dirty="0" smtClean="0"/>
        </a:p>
        <a:p>
          <a:r>
            <a:rPr lang="fr-FR" dirty="0" smtClean="0">
              <a:solidFill>
                <a:srgbClr val="FFC000"/>
              </a:solidFill>
            </a:rPr>
            <a:t>Possession Conjointe</a:t>
          </a:r>
          <a:endParaRPr lang="fr-FR" dirty="0">
            <a:solidFill>
              <a:srgbClr val="FFC000"/>
            </a:solidFill>
          </a:endParaRPr>
        </a:p>
      </dgm:t>
    </dgm:pt>
    <dgm:pt modelId="{247D7DF4-FA6E-4184-B140-99DDA879D739}" type="parTrans" cxnId="{9DFC25D9-E0EC-4D1D-899F-4FD9313F788C}">
      <dgm:prSet/>
      <dgm:spPr/>
      <dgm:t>
        <a:bodyPr/>
        <a:lstStyle/>
        <a:p>
          <a:endParaRPr lang="fr-FR"/>
        </a:p>
      </dgm:t>
    </dgm:pt>
    <dgm:pt modelId="{08F1137B-0C42-4A10-9621-687E2504FDB6}" type="sibTrans" cxnId="{9DFC25D9-E0EC-4D1D-899F-4FD9313F788C}">
      <dgm:prSet/>
      <dgm:spPr/>
      <dgm:t>
        <a:bodyPr/>
        <a:lstStyle/>
        <a:p>
          <a:endParaRPr lang="fr-FR"/>
        </a:p>
      </dgm:t>
    </dgm:pt>
    <dgm:pt modelId="{6625C557-F285-48EB-8A6C-440679311620}">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Le ciel à tous les oiseaux</a:t>
          </a:r>
          <a:endParaRPr lang="fr-FR" dirty="0"/>
        </a:p>
      </dgm:t>
    </dgm:pt>
    <dgm:pt modelId="{15BBDAA2-2990-484A-8681-6F4E6578C552}" type="parTrans" cxnId="{57D10D0E-114A-4C30-918B-8063223F86AE}">
      <dgm:prSet/>
      <dgm:spPr/>
      <dgm:t>
        <a:bodyPr/>
        <a:lstStyle/>
        <a:p>
          <a:endParaRPr lang="fr-FR"/>
        </a:p>
      </dgm:t>
    </dgm:pt>
    <dgm:pt modelId="{9ABCB6E8-52F0-4B49-A395-42FAF3892732}" type="sibTrans" cxnId="{57D10D0E-114A-4C30-918B-8063223F86AE}">
      <dgm:prSet/>
      <dgm:spPr/>
      <dgm:t>
        <a:bodyPr/>
        <a:lstStyle/>
        <a:p>
          <a:endParaRPr lang="fr-FR"/>
        </a:p>
      </dgm:t>
    </dgm:pt>
    <dgm:pt modelId="{8B6BDA6F-01CC-4A7B-A24E-14179A378C75}">
      <dgm:prSet phldrT="[Texte]" custT="1"/>
      <dgm:spPr>
        <a:solidFill>
          <a:srgbClr val="92D050"/>
        </a:solidFill>
      </dgm:spPr>
      <dgm:t>
        <a:bodyPr/>
        <a:lstStyle/>
        <a:p>
          <a:r>
            <a:rPr lang="fr-FR" sz="2400" dirty="0" smtClean="0"/>
            <a:t>Les eaux à toutes les créatures aquatiques</a:t>
          </a:r>
          <a:endParaRPr lang="fr-FR" sz="2400" dirty="0"/>
        </a:p>
      </dgm:t>
    </dgm:pt>
    <dgm:pt modelId="{756E90DE-2318-4FAA-910C-C9636FDB5DBF}" type="parTrans" cxnId="{E54F25D9-411F-4173-B8A2-254F305B5BFE}">
      <dgm:prSet/>
      <dgm:spPr/>
      <dgm:t>
        <a:bodyPr/>
        <a:lstStyle/>
        <a:p>
          <a:endParaRPr lang="fr-FR"/>
        </a:p>
      </dgm:t>
    </dgm:pt>
    <dgm:pt modelId="{5B8DB68D-3EF8-4D4D-9C83-5ED3C66288E8}" type="sibTrans" cxnId="{E54F25D9-411F-4173-B8A2-254F305B5BFE}">
      <dgm:prSet/>
      <dgm:spPr/>
      <dgm:t>
        <a:bodyPr/>
        <a:lstStyle/>
        <a:p>
          <a:endParaRPr lang="fr-FR"/>
        </a:p>
      </dgm:t>
    </dgm:pt>
    <dgm:pt modelId="{185CC29D-90D8-4BD8-9C48-5DA282D36F86}">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800" dirty="0" smtClean="0">
              <a:solidFill>
                <a:srgbClr val="FFC000"/>
              </a:solidFill>
            </a:rPr>
            <a:t>La terre à toutes les bêtes</a:t>
          </a:r>
          <a:endParaRPr lang="fr-FR" sz="2800" dirty="0">
            <a:solidFill>
              <a:srgbClr val="FFC000"/>
            </a:solidFill>
          </a:endParaRPr>
        </a:p>
      </dgm:t>
    </dgm:pt>
    <dgm:pt modelId="{6C6D9A8D-5DD4-42FF-9BB1-0271EE4FFED9}" type="parTrans" cxnId="{E1FB364C-6669-4CD4-914D-A856D615C7C9}">
      <dgm:prSet/>
      <dgm:spPr/>
      <dgm:t>
        <a:bodyPr/>
        <a:lstStyle/>
        <a:p>
          <a:endParaRPr lang="fr-FR"/>
        </a:p>
      </dgm:t>
    </dgm:pt>
    <dgm:pt modelId="{24FEADF2-8B87-4674-B15D-7897CE93C855}" type="sibTrans" cxnId="{E1FB364C-6669-4CD4-914D-A856D615C7C9}">
      <dgm:prSet/>
      <dgm:spPr/>
      <dgm:t>
        <a:bodyPr/>
        <a:lstStyle/>
        <a:p>
          <a:endParaRPr lang="fr-FR"/>
        </a:p>
      </dgm:t>
    </dgm:pt>
    <dgm:pt modelId="{982D14D7-87CD-466E-8A0D-FDB6C59D0204}" type="pres">
      <dgm:prSet presAssocID="{81B5DE4B-FAAA-4336-97BF-2549461A1332}" presName="vert0" presStyleCnt="0">
        <dgm:presLayoutVars>
          <dgm:dir/>
          <dgm:animOne val="branch"/>
          <dgm:animLvl val="lvl"/>
        </dgm:presLayoutVars>
      </dgm:prSet>
      <dgm:spPr/>
      <dgm:t>
        <a:bodyPr/>
        <a:lstStyle/>
        <a:p>
          <a:endParaRPr lang="fr-FR"/>
        </a:p>
      </dgm:t>
    </dgm:pt>
    <dgm:pt modelId="{5F4560C5-0189-40D7-9ED3-91D2A578F3A1}" type="pres">
      <dgm:prSet presAssocID="{7F976508-8E86-4E64-B4BF-FE8A964022AD}" presName="thickLine" presStyleLbl="alignNode1" presStyleIdx="0" presStyleCnt="1"/>
      <dgm:spPr/>
    </dgm:pt>
    <dgm:pt modelId="{71043556-C379-4296-8422-AFBBFD6C2B2E}" type="pres">
      <dgm:prSet presAssocID="{7F976508-8E86-4E64-B4BF-FE8A964022AD}" presName="horz1" presStyleCnt="0"/>
      <dgm:spPr/>
    </dgm:pt>
    <dgm:pt modelId="{C0C8EA42-C80C-491D-ADBE-9301E55D6841}" type="pres">
      <dgm:prSet presAssocID="{7F976508-8E86-4E64-B4BF-FE8A964022AD}" presName="tx1" presStyleLbl="revTx" presStyleIdx="0" presStyleCnt="4" custScaleX="202688"/>
      <dgm:spPr/>
      <dgm:t>
        <a:bodyPr/>
        <a:lstStyle/>
        <a:p>
          <a:endParaRPr lang="fr-FR"/>
        </a:p>
      </dgm:t>
    </dgm:pt>
    <dgm:pt modelId="{79ED9750-10EF-446D-9831-4E481C727683}" type="pres">
      <dgm:prSet presAssocID="{7F976508-8E86-4E64-B4BF-FE8A964022AD}" presName="vert1" presStyleCnt="0"/>
      <dgm:spPr/>
    </dgm:pt>
    <dgm:pt modelId="{0DC1CF96-144F-4C82-B8B1-732AC648C532}" type="pres">
      <dgm:prSet presAssocID="{6625C557-F285-48EB-8A6C-440679311620}" presName="vertSpace2a" presStyleCnt="0"/>
      <dgm:spPr/>
    </dgm:pt>
    <dgm:pt modelId="{605F0664-FDCB-450F-ADB8-94A8C635D556}" type="pres">
      <dgm:prSet presAssocID="{6625C557-F285-48EB-8A6C-440679311620}" presName="horz2" presStyleCnt="0"/>
      <dgm:spPr/>
    </dgm:pt>
    <dgm:pt modelId="{6C35EDC3-4B15-45C9-B222-E0FA77C06EEB}" type="pres">
      <dgm:prSet presAssocID="{6625C557-F285-48EB-8A6C-440679311620}" presName="horzSpace2" presStyleCnt="0"/>
      <dgm:spPr/>
    </dgm:pt>
    <dgm:pt modelId="{873F170C-45DA-4F5F-91FA-2BDEB670DBD3}" type="pres">
      <dgm:prSet presAssocID="{6625C557-F285-48EB-8A6C-440679311620}" presName="tx2" presStyleLbl="revTx" presStyleIdx="1" presStyleCnt="4"/>
      <dgm:spPr/>
      <dgm:t>
        <a:bodyPr/>
        <a:lstStyle/>
        <a:p>
          <a:endParaRPr lang="fr-FR"/>
        </a:p>
      </dgm:t>
    </dgm:pt>
    <dgm:pt modelId="{D25371A9-EB02-4240-A3CC-ECFC5B9DF7B8}" type="pres">
      <dgm:prSet presAssocID="{6625C557-F285-48EB-8A6C-440679311620}" presName="vert2" presStyleCnt="0"/>
      <dgm:spPr/>
    </dgm:pt>
    <dgm:pt modelId="{B9C3BA4F-5F00-4ADD-B3A2-6E087998A412}" type="pres">
      <dgm:prSet presAssocID="{6625C557-F285-48EB-8A6C-440679311620}" presName="thinLine2b" presStyleLbl="callout" presStyleIdx="0" presStyleCnt="3"/>
      <dgm:spPr/>
    </dgm:pt>
    <dgm:pt modelId="{E7CB877B-10C9-49D6-B56F-862B1D11690F}" type="pres">
      <dgm:prSet presAssocID="{6625C557-F285-48EB-8A6C-440679311620}" presName="vertSpace2b" presStyleCnt="0"/>
      <dgm:spPr/>
    </dgm:pt>
    <dgm:pt modelId="{5A9CABD2-8642-47B3-B5A3-A18C373A48BA}" type="pres">
      <dgm:prSet presAssocID="{8B6BDA6F-01CC-4A7B-A24E-14179A378C75}" presName="horz2" presStyleCnt="0"/>
      <dgm:spPr/>
    </dgm:pt>
    <dgm:pt modelId="{05A2DBAB-57D0-42C9-AF3F-2C32B1798A52}" type="pres">
      <dgm:prSet presAssocID="{8B6BDA6F-01CC-4A7B-A24E-14179A378C75}" presName="horzSpace2" presStyleCnt="0"/>
      <dgm:spPr/>
    </dgm:pt>
    <dgm:pt modelId="{42673162-577D-4700-A9F5-A68DF11B1DF3}" type="pres">
      <dgm:prSet presAssocID="{8B6BDA6F-01CC-4A7B-A24E-14179A378C75}" presName="tx2" presStyleLbl="revTx" presStyleIdx="2" presStyleCnt="4"/>
      <dgm:spPr/>
      <dgm:t>
        <a:bodyPr/>
        <a:lstStyle/>
        <a:p>
          <a:endParaRPr lang="fr-FR"/>
        </a:p>
      </dgm:t>
    </dgm:pt>
    <dgm:pt modelId="{6DACC143-76F5-4576-863D-59B50A5898A8}" type="pres">
      <dgm:prSet presAssocID="{8B6BDA6F-01CC-4A7B-A24E-14179A378C75}" presName="vert2" presStyleCnt="0"/>
      <dgm:spPr/>
    </dgm:pt>
    <dgm:pt modelId="{C9F07F9C-F0F8-47E5-AF63-F3B8F45245C5}" type="pres">
      <dgm:prSet presAssocID="{8B6BDA6F-01CC-4A7B-A24E-14179A378C75}" presName="thinLine2b" presStyleLbl="callout" presStyleIdx="1" presStyleCnt="3"/>
      <dgm:spPr/>
    </dgm:pt>
    <dgm:pt modelId="{9AAFFC61-B965-4DD9-BBDD-89D2C8AD2865}" type="pres">
      <dgm:prSet presAssocID="{8B6BDA6F-01CC-4A7B-A24E-14179A378C75}" presName="vertSpace2b" presStyleCnt="0"/>
      <dgm:spPr/>
    </dgm:pt>
    <dgm:pt modelId="{11A35119-B1A8-4C5B-99F2-9DFBF3F63D45}" type="pres">
      <dgm:prSet presAssocID="{185CC29D-90D8-4BD8-9C48-5DA282D36F86}" presName="horz2" presStyleCnt="0"/>
      <dgm:spPr/>
    </dgm:pt>
    <dgm:pt modelId="{2A9A0733-8434-4E3E-88CF-1331FE0A4A5B}" type="pres">
      <dgm:prSet presAssocID="{185CC29D-90D8-4BD8-9C48-5DA282D36F86}" presName="horzSpace2" presStyleCnt="0"/>
      <dgm:spPr/>
    </dgm:pt>
    <dgm:pt modelId="{60094741-F6AA-4AFA-8B68-5724A757FBAA}" type="pres">
      <dgm:prSet presAssocID="{185CC29D-90D8-4BD8-9C48-5DA282D36F86}" presName="tx2" presStyleLbl="revTx" presStyleIdx="3" presStyleCnt="4"/>
      <dgm:spPr/>
      <dgm:t>
        <a:bodyPr/>
        <a:lstStyle/>
        <a:p>
          <a:endParaRPr lang="fr-FR"/>
        </a:p>
      </dgm:t>
    </dgm:pt>
    <dgm:pt modelId="{2AAA0102-8265-4E2F-9501-F29326874C34}" type="pres">
      <dgm:prSet presAssocID="{185CC29D-90D8-4BD8-9C48-5DA282D36F86}" presName="vert2" presStyleCnt="0"/>
      <dgm:spPr/>
    </dgm:pt>
    <dgm:pt modelId="{48A677F6-C6D2-4118-8619-ED40778BDA7B}" type="pres">
      <dgm:prSet presAssocID="{185CC29D-90D8-4BD8-9C48-5DA282D36F86}" presName="thinLine2b" presStyleLbl="callout" presStyleIdx="2" presStyleCnt="3"/>
      <dgm:spPr/>
    </dgm:pt>
    <dgm:pt modelId="{36BB0E11-DD15-478C-91F5-8F205CCDBCA1}" type="pres">
      <dgm:prSet presAssocID="{185CC29D-90D8-4BD8-9C48-5DA282D36F86}" presName="vertSpace2b" presStyleCnt="0"/>
      <dgm:spPr/>
    </dgm:pt>
  </dgm:ptLst>
  <dgm:cxnLst>
    <dgm:cxn modelId="{82A74E8F-2B56-4503-AC82-49F016C8A9A1}" type="presOf" srcId="{8B6BDA6F-01CC-4A7B-A24E-14179A378C75}" destId="{42673162-577D-4700-A9F5-A68DF11B1DF3}" srcOrd="0" destOrd="0" presId="urn:microsoft.com/office/officeart/2008/layout/LinedList"/>
    <dgm:cxn modelId="{E54F25D9-411F-4173-B8A2-254F305B5BFE}" srcId="{7F976508-8E86-4E64-B4BF-FE8A964022AD}" destId="{8B6BDA6F-01CC-4A7B-A24E-14179A378C75}" srcOrd="1" destOrd="0" parTransId="{756E90DE-2318-4FAA-910C-C9636FDB5DBF}" sibTransId="{5B8DB68D-3EF8-4D4D-9C83-5ED3C66288E8}"/>
    <dgm:cxn modelId="{881CB4E1-E403-4109-B44E-7C3D931DEA18}" type="presOf" srcId="{6625C557-F285-48EB-8A6C-440679311620}" destId="{873F170C-45DA-4F5F-91FA-2BDEB670DBD3}" srcOrd="0" destOrd="0" presId="urn:microsoft.com/office/officeart/2008/layout/LinedList"/>
    <dgm:cxn modelId="{11AD6C96-3C51-45C2-A698-C0C3C2E70332}" type="presOf" srcId="{185CC29D-90D8-4BD8-9C48-5DA282D36F86}" destId="{60094741-F6AA-4AFA-8B68-5724A757FBAA}" srcOrd="0" destOrd="0" presId="urn:microsoft.com/office/officeart/2008/layout/LinedList"/>
    <dgm:cxn modelId="{A257B6AD-E2FD-46E8-88B2-25285CA35EC4}" type="presOf" srcId="{81B5DE4B-FAAA-4336-97BF-2549461A1332}" destId="{982D14D7-87CD-466E-8A0D-FDB6C59D0204}" srcOrd="0" destOrd="0" presId="urn:microsoft.com/office/officeart/2008/layout/LinedList"/>
    <dgm:cxn modelId="{9DFC25D9-E0EC-4D1D-899F-4FD9313F788C}" srcId="{81B5DE4B-FAAA-4336-97BF-2549461A1332}" destId="{7F976508-8E86-4E64-B4BF-FE8A964022AD}" srcOrd="0" destOrd="0" parTransId="{247D7DF4-FA6E-4184-B140-99DDA879D739}" sibTransId="{08F1137B-0C42-4A10-9621-687E2504FDB6}"/>
    <dgm:cxn modelId="{E1FB364C-6669-4CD4-914D-A856D615C7C9}" srcId="{7F976508-8E86-4E64-B4BF-FE8A964022AD}" destId="{185CC29D-90D8-4BD8-9C48-5DA282D36F86}" srcOrd="2" destOrd="0" parTransId="{6C6D9A8D-5DD4-42FF-9BB1-0271EE4FFED9}" sibTransId="{24FEADF2-8B87-4674-B15D-7897CE93C855}"/>
    <dgm:cxn modelId="{835BDF33-1B3F-4487-AECB-C7AE4BA7D2A3}" type="presOf" srcId="{7F976508-8E86-4E64-B4BF-FE8A964022AD}" destId="{C0C8EA42-C80C-491D-ADBE-9301E55D6841}" srcOrd="0" destOrd="0" presId="urn:microsoft.com/office/officeart/2008/layout/LinedList"/>
    <dgm:cxn modelId="{57D10D0E-114A-4C30-918B-8063223F86AE}" srcId="{7F976508-8E86-4E64-B4BF-FE8A964022AD}" destId="{6625C557-F285-48EB-8A6C-440679311620}" srcOrd="0" destOrd="0" parTransId="{15BBDAA2-2990-484A-8681-6F4E6578C552}" sibTransId="{9ABCB6E8-52F0-4B49-A395-42FAF3892732}"/>
    <dgm:cxn modelId="{1C8AED30-BFAF-4614-A8A9-FA5016C1B301}" type="presParOf" srcId="{982D14D7-87CD-466E-8A0D-FDB6C59D0204}" destId="{5F4560C5-0189-40D7-9ED3-91D2A578F3A1}" srcOrd="0" destOrd="0" presId="urn:microsoft.com/office/officeart/2008/layout/LinedList"/>
    <dgm:cxn modelId="{BB007D9E-1C19-4D1E-84E1-459CF44A1253}" type="presParOf" srcId="{982D14D7-87CD-466E-8A0D-FDB6C59D0204}" destId="{71043556-C379-4296-8422-AFBBFD6C2B2E}" srcOrd="1" destOrd="0" presId="urn:microsoft.com/office/officeart/2008/layout/LinedList"/>
    <dgm:cxn modelId="{716017DB-852E-49CB-AB3A-AD69C3CFDE00}" type="presParOf" srcId="{71043556-C379-4296-8422-AFBBFD6C2B2E}" destId="{C0C8EA42-C80C-491D-ADBE-9301E55D6841}" srcOrd="0" destOrd="0" presId="urn:microsoft.com/office/officeart/2008/layout/LinedList"/>
    <dgm:cxn modelId="{223861B2-BFD8-4395-9F0C-5E07D4FA9D22}" type="presParOf" srcId="{71043556-C379-4296-8422-AFBBFD6C2B2E}" destId="{79ED9750-10EF-446D-9831-4E481C727683}" srcOrd="1" destOrd="0" presId="urn:microsoft.com/office/officeart/2008/layout/LinedList"/>
    <dgm:cxn modelId="{6F1391AC-8209-427E-908D-8908CE42E238}" type="presParOf" srcId="{79ED9750-10EF-446D-9831-4E481C727683}" destId="{0DC1CF96-144F-4C82-B8B1-732AC648C532}" srcOrd="0" destOrd="0" presId="urn:microsoft.com/office/officeart/2008/layout/LinedList"/>
    <dgm:cxn modelId="{9988D4CD-BD9A-4238-8742-2839495F3714}" type="presParOf" srcId="{79ED9750-10EF-446D-9831-4E481C727683}" destId="{605F0664-FDCB-450F-ADB8-94A8C635D556}" srcOrd="1" destOrd="0" presId="urn:microsoft.com/office/officeart/2008/layout/LinedList"/>
    <dgm:cxn modelId="{684A810A-87D4-4049-9874-69F9E3E9E14B}" type="presParOf" srcId="{605F0664-FDCB-450F-ADB8-94A8C635D556}" destId="{6C35EDC3-4B15-45C9-B222-E0FA77C06EEB}" srcOrd="0" destOrd="0" presId="urn:microsoft.com/office/officeart/2008/layout/LinedList"/>
    <dgm:cxn modelId="{3DFD8317-109F-4C42-BB9F-6A1579A2C642}" type="presParOf" srcId="{605F0664-FDCB-450F-ADB8-94A8C635D556}" destId="{873F170C-45DA-4F5F-91FA-2BDEB670DBD3}" srcOrd="1" destOrd="0" presId="urn:microsoft.com/office/officeart/2008/layout/LinedList"/>
    <dgm:cxn modelId="{B8F434CC-7377-49B7-80BB-07392CE572F8}" type="presParOf" srcId="{605F0664-FDCB-450F-ADB8-94A8C635D556}" destId="{D25371A9-EB02-4240-A3CC-ECFC5B9DF7B8}" srcOrd="2" destOrd="0" presId="urn:microsoft.com/office/officeart/2008/layout/LinedList"/>
    <dgm:cxn modelId="{21370DAD-D2A8-4EB7-8C5D-64B510C949A9}" type="presParOf" srcId="{79ED9750-10EF-446D-9831-4E481C727683}" destId="{B9C3BA4F-5F00-4ADD-B3A2-6E087998A412}" srcOrd="2" destOrd="0" presId="urn:microsoft.com/office/officeart/2008/layout/LinedList"/>
    <dgm:cxn modelId="{DD084C9B-AAB0-47C8-A38E-2F4B9DE4F884}" type="presParOf" srcId="{79ED9750-10EF-446D-9831-4E481C727683}" destId="{E7CB877B-10C9-49D6-B56F-862B1D11690F}" srcOrd="3" destOrd="0" presId="urn:microsoft.com/office/officeart/2008/layout/LinedList"/>
    <dgm:cxn modelId="{654B5A09-EDBE-44D4-A580-DF443A0346BD}" type="presParOf" srcId="{79ED9750-10EF-446D-9831-4E481C727683}" destId="{5A9CABD2-8642-47B3-B5A3-A18C373A48BA}" srcOrd="4" destOrd="0" presId="urn:microsoft.com/office/officeart/2008/layout/LinedList"/>
    <dgm:cxn modelId="{44CE3565-2DE5-405D-8B82-2625F1405076}" type="presParOf" srcId="{5A9CABD2-8642-47B3-B5A3-A18C373A48BA}" destId="{05A2DBAB-57D0-42C9-AF3F-2C32B1798A52}" srcOrd="0" destOrd="0" presId="urn:microsoft.com/office/officeart/2008/layout/LinedList"/>
    <dgm:cxn modelId="{98872218-EA5C-4993-A646-436563C94920}" type="presParOf" srcId="{5A9CABD2-8642-47B3-B5A3-A18C373A48BA}" destId="{42673162-577D-4700-A9F5-A68DF11B1DF3}" srcOrd="1" destOrd="0" presId="urn:microsoft.com/office/officeart/2008/layout/LinedList"/>
    <dgm:cxn modelId="{EB260C2D-00DC-460A-B2D7-21ECF2AB3365}" type="presParOf" srcId="{5A9CABD2-8642-47B3-B5A3-A18C373A48BA}" destId="{6DACC143-76F5-4576-863D-59B50A5898A8}" srcOrd="2" destOrd="0" presId="urn:microsoft.com/office/officeart/2008/layout/LinedList"/>
    <dgm:cxn modelId="{2ABAF3D1-47F0-41CB-B1FD-04BB7147630B}" type="presParOf" srcId="{79ED9750-10EF-446D-9831-4E481C727683}" destId="{C9F07F9C-F0F8-47E5-AF63-F3B8F45245C5}" srcOrd="5" destOrd="0" presId="urn:microsoft.com/office/officeart/2008/layout/LinedList"/>
    <dgm:cxn modelId="{4F8E6A31-B2D0-4CAF-B166-DAEFC6585A5E}" type="presParOf" srcId="{79ED9750-10EF-446D-9831-4E481C727683}" destId="{9AAFFC61-B965-4DD9-BBDD-89D2C8AD2865}" srcOrd="6" destOrd="0" presId="urn:microsoft.com/office/officeart/2008/layout/LinedList"/>
    <dgm:cxn modelId="{D8CBD479-8C38-4CFD-9E33-B62CDF90B4AA}" type="presParOf" srcId="{79ED9750-10EF-446D-9831-4E481C727683}" destId="{11A35119-B1A8-4C5B-99F2-9DFBF3F63D45}" srcOrd="7" destOrd="0" presId="urn:microsoft.com/office/officeart/2008/layout/LinedList"/>
    <dgm:cxn modelId="{90D58ADD-40C4-4D7F-8030-1F2EE549591A}" type="presParOf" srcId="{11A35119-B1A8-4C5B-99F2-9DFBF3F63D45}" destId="{2A9A0733-8434-4E3E-88CF-1331FE0A4A5B}" srcOrd="0" destOrd="0" presId="urn:microsoft.com/office/officeart/2008/layout/LinedList"/>
    <dgm:cxn modelId="{EA6020EB-3A77-4C7E-B864-E62011EE0745}" type="presParOf" srcId="{11A35119-B1A8-4C5B-99F2-9DFBF3F63D45}" destId="{60094741-F6AA-4AFA-8B68-5724A757FBAA}" srcOrd="1" destOrd="0" presId="urn:microsoft.com/office/officeart/2008/layout/LinedList"/>
    <dgm:cxn modelId="{2466286D-FA1E-44CD-93C8-5987C211405C}" type="presParOf" srcId="{11A35119-B1A8-4C5B-99F2-9DFBF3F63D45}" destId="{2AAA0102-8265-4E2F-9501-F29326874C34}" srcOrd="2" destOrd="0" presId="urn:microsoft.com/office/officeart/2008/layout/LinedList"/>
    <dgm:cxn modelId="{0189A216-1CA4-4F0E-A8DF-8C77FB5688A1}" type="presParOf" srcId="{79ED9750-10EF-446D-9831-4E481C727683}" destId="{48A677F6-C6D2-4118-8619-ED40778BDA7B}" srcOrd="8" destOrd="0" presId="urn:microsoft.com/office/officeart/2008/layout/LinedList"/>
    <dgm:cxn modelId="{6443F4F8-CD96-44D7-9939-1C813D6FE239}" type="presParOf" srcId="{79ED9750-10EF-446D-9831-4E481C727683}" destId="{36BB0E11-DD15-478C-91F5-8F205CCDBCA1}"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B5DE4B-FAAA-4336-97BF-2549461A13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7F976508-8E86-4E64-B4BF-FE8A964022AD}">
      <dgm:prSet phldrT="[Texte]">
        <dgm:style>
          <a:lnRef idx="0">
            <a:schemeClr val="accent4"/>
          </a:lnRef>
          <a:fillRef idx="3">
            <a:schemeClr val="accent4"/>
          </a:fillRef>
          <a:effectRef idx="3">
            <a:schemeClr val="accent4"/>
          </a:effectRef>
          <a:fontRef idx="minor">
            <a:schemeClr val="lt1"/>
          </a:fontRef>
        </dgm:style>
      </dgm:prSet>
      <dgm:spPr/>
      <dgm:t>
        <a:bodyPr/>
        <a:lstStyle/>
        <a:p>
          <a:endParaRPr lang="fr-FR" dirty="0" smtClean="0"/>
        </a:p>
        <a:p>
          <a:r>
            <a:rPr lang="fr-FR" dirty="0" smtClean="0">
              <a:solidFill>
                <a:srgbClr val="FFC000"/>
              </a:solidFill>
            </a:rPr>
            <a:t>Possession Conjointe</a:t>
          </a:r>
          <a:endParaRPr lang="fr-FR" dirty="0">
            <a:solidFill>
              <a:srgbClr val="FFC000"/>
            </a:solidFill>
          </a:endParaRPr>
        </a:p>
      </dgm:t>
    </dgm:pt>
    <dgm:pt modelId="{247D7DF4-FA6E-4184-B140-99DDA879D739}" type="parTrans" cxnId="{9DFC25D9-E0EC-4D1D-899F-4FD9313F788C}">
      <dgm:prSet/>
      <dgm:spPr/>
      <dgm:t>
        <a:bodyPr/>
        <a:lstStyle/>
        <a:p>
          <a:endParaRPr lang="fr-FR"/>
        </a:p>
      </dgm:t>
    </dgm:pt>
    <dgm:pt modelId="{08F1137B-0C42-4A10-9621-687E2504FDB6}" type="sibTrans" cxnId="{9DFC25D9-E0EC-4D1D-899F-4FD9313F788C}">
      <dgm:prSet/>
      <dgm:spPr/>
      <dgm:t>
        <a:bodyPr/>
        <a:lstStyle/>
        <a:p>
          <a:endParaRPr lang="fr-FR"/>
        </a:p>
      </dgm:t>
    </dgm:pt>
    <dgm:pt modelId="{6625C557-F285-48EB-8A6C-440679311620}">
      <dgm:prSet phldrT="[Texte]">
        <dgm:style>
          <a:lnRef idx="1">
            <a:schemeClr val="accent5"/>
          </a:lnRef>
          <a:fillRef idx="2">
            <a:schemeClr val="accent5"/>
          </a:fillRef>
          <a:effectRef idx="1">
            <a:schemeClr val="accent5"/>
          </a:effectRef>
          <a:fontRef idx="minor">
            <a:schemeClr val="dk1"/>
          </a:fontRef>
        </dgm:style>
      </dgm:prSet>
      <dgm:spPr/>
      <dgm:t>
        <a:bodyPr/>
        <a:lstStyle/>
        <a:p>
          <a:endParaRPr lang="fr-FR" dirty="0" smtClean="0"/>
        </a:p>
        <a:p>
          <a:r>
            <a:rPr lang="fr-FR" dirty="0" smtClean="0"/>
            <a:t>Le ciel à tous les oiseaux</a:t>
          </a:r>
          <a:endParaRPr lang="fr-FR" dirty="0"/>
        </a:p>
      </dgm:t>
    </dgm:pt>
    <dgm:pt modelId="{15BBDAA2-2990-484A-8681-6F4E6578C552}" type="parTrans" cxnId="{57D10D0E-114A-4C30-918B-8063223F86AE}">
      <dgm:prSet/>
      <dgm:spPr/>
      <dgm:t>
        <a:bodyPr/>
        <a:lstStyle/>
        <a:p>
          <a:endParaRPr lang="fr-FR"/>
        </a:p>
      </dgm:t>
    </dgm:pt>
    <dgm:pt modelId="{9ABCB6E8-52F0-4B49-A395-42FAF3892732}" type="sibTrans" cxnId="{57D10D0E-114A-4C30-918B-8063223F86AE}">
      <dgm:prSet/>
      <dgm:spPr/>
      <dgm:t>
        <a:bodyPr/>
        <a:lstStyle/>
        <a:p>
          <a:endParaRPr lang="fr-FR"/>
        </a:p>
      </dgm:t>
    </dgm:pt>
    <dgm:pt modelId="{8B6BDA6F-01CC-4A7B-A24E-14179A378C75}">
      <dgm:prSet phldrT="[Texte]"/>
      <dgm:spPr>
        <a:solidFill>
          <a:srgbClr val="92D050"/>
        </a:solidFill>
      </dgm:spPr>
      <dgm:t>
        <a:bodyPr/>
        <a:lstStyle/>
        <a:p>
          <a:r>
            <a:rPr lang="fr-FR" dirty="0" smtClean="0"/>
            <a:t>Les eaux à toutes les </a:t>
          </a:r>
        </a:p>
        <a:p>
          <a:r>
            <a:rPr lang="fr-FR" dirty="0" smtClean="0"/>
            <a:t>créatures aquatiques</a:t>
          </a:r>
          <a:endParaRPr lang="fr-FR" dirty="0"/>
        </a:p>
      </dgm:t>
    </dgm:pt>
    <dgm:pt modelId="{756E90DE-2318-4FAA-910C-C9636FDB5DBF}" type="parTrans" cxnId="{E54F25D9-411F-4173-B8A2-254F305B5BFE}">
      <dgm:prSet/>
      <dgm:spPr/>
      <dgm:t>
        <a:bodyPr/>
        <a:lstStyle/>
        <a:p>
          <a:endParaRPr lang="fr-FR"/>
        </a:p>
      </dgm:t>
    </dgm:pt>
    <dgm:pt modelId="{5B8DB68D-3EF8-4D4D-9C83-5ED3C66288E8}" type="sibTrans" cxnId="{E54F25D9-411F-4173-B8A2-254F305B5BFE}">
      <dgm:prSet/>
      <dgm:spPr/>
      <dgm:t>
        <a:bodyPr/>
        <a:lstStyle/>
        <a:p>
          <a:endParaRPr lang="fr-FR"/>
        </a:p>
      </dgm:t>
    </dgm:pt>
    <dgm:pt modelId="{185CC29D-90D8-4BD8-9C48-5DA282D36F86}">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La terre à toutes les bêtes</a:t>
          </a:r>
          <a:endParaRPr lang="fr-FR" dirty="0"/>
        </a:p>
      </dgm:t>
    </dgm:pt>
    <dgm:pt modelId="{6C6D9A8D-5DD4-42FF-9BB1-0271EE4FFED9}" type="parTrans" cxnId="{E1FB364C-6669-4CD4-914D-A856D615C7C9}">
      <dgm:prSet/>
      <dgm:spPr/>
      <dgm:t>
        <a:bodyPr/>
        <a:lstStyle/>
        <a:p>
          <a:endParaRPr lang="fr-FR"/>
        </a:p>
      </dgm:t>
    </dgm:pt>
    <dgm:pt modelId="{24FEADF2-8B87-4674-B15D-7897CE93C855}" type="sibTrans" cxnId="{E1FB364C-6669-4CD4-914D-A856D615C7C9}">
      <dgm:prSet/>
      <dgm:spPr/>
      <dgm:t>
        <a:bodyPr/>
        <a:lstStyle/>
        <a:p>
          <a:endParaRPr lang="fr-FR"/>
        </a:p>
      </dgm:t>
    </dgm:pt>
    <dgm:pt modelId="{982D14D7-87CD-466E-8A0D-FDB6C59D0204}" type="pres">
      <dgm:prSet presAssocID="{81B5DE4B-FAAA-4336-97BF-2549461A1332}" presName="vert0" presStyleCnt="0">
        <dgm:presLayoutVars>
          <dgm:dir/>
          <dgm:animOne val="branch"/>
          <dgm:animLvl val="lvl"/>
        </dgm:presLayoutVars>
      </dgm:prSet>
      <dgm:spPr/>
      <dgm:t>
        <a:bodyPr/>
        <a:lstStyle/>
        <a:p>
          <a:endParaRPr lang="fr-FR"/>
        </a:p>
      </dgm:t>
    </dgm:pt>
    <dgm:pt modelId="{5F4560C5-0189-40D7-9ED3-91D2A578F3A1}" type="pres">
      <dgm:prSet presAssocID="{7F976508-8E86-4E64-B4BF-FE8A964022AD}" presName="thickLine" presStyleLbl="alignNode1" presStyleIdx="0" presStyleCnt="1"/>
      <dgm:spPr/>
    </dgm:pt>
    <dgm:pt modelId="{71043556-C379-4296-8422-AFBBFD6C2B2E}" type="pres">
      <dgm:prSet presAssocID="{7F976508-8E86-4E64-B4BF-FE8A964022AD}" presName="horz1" presStyleCnt="0"/>
      <dgm:spPr/>
    </dgm:pt>
    <dgm:pt modelId="{C0C8EA42-C80C-491D-ADBE-9301E55D6841}" type="pres">
      <dgm:prSet presAssocID="{7F976508-8E86-4E64-B4BF-FE8A964022AD}" presName="tx1" presStyleLbl="revTx" presStyleIdx="0" presStyleCnt="4" custScaleX="202688"/>
      <dgm:spPr/>
      <dgm:t>
        <a:bodyPr/>
        <a:lstStyle/>
        <a:p>
          <a:endParaRPr lang="fr-FR"/>
        </a:p>
      </dgm:t>
    </dgm:pt>
    <dgm:pt modelId="{79ED9750-10EF-446D-9831-4E481C727683}" type="pres">
      <dgm:prSet presAssocID="{7F976508-8E86-4E64-B4BF-FE8A964022AD}" presName="vert1" presStyleCnt="0"/>
      <dgm:spPr/>
    </dgm:pt>
    <dgm:pt modelId="{0DC1CF96-144F-4C82-B8B1-732AC648C532}" type="pres">
      <dgm:prSet presAssocID="{6625C557-F285-48EB-8A6C-440679311620}" presName="vertSpace2a" presStyleCnt="0"/>
      <dgm:spPr/>
    </dgm:pt>
    <dgm:pt modelId="{605F0664-FDCB-450F-ADB8-94A8C635D556}" type="pres">
      <dgm:prSet presAssocID="{6625C557-F285-48EB-8A6C-440679311620}" presName="horz2" presStyleCnt="0"/>
      <dgm:spPr/>
    </dgm:pt>
    <dgm:pt modelId="{6C35EDC3-4B15-45C9-B222-E0FA77C06EEB}" type="pres">
      <dgm:prSet presAssocID="{6625C557-F285-48EB-8A6C-440679311620}" presName="horzSpace2" presStyleCnt="0"/>
      <dgm:spPr/>
    </dgm:pt>
    <dgm:pt modelId="{873F170C-45DA-4F5F-91FA-2BDEB670DBD3}" type="pres">
      <dgm:prSet presAssocID="{6625C557-F285-48EB-8A6C-440679311620}" presName="tx2" presStyleLbl="revTx" presStyleIdx="1" presStyleCnt="4"/>
      <dgm:spPr/>
      <dgm:t>
        <a:bodyPr/>
        <a:lstStyle/>
        <a:p>
          <a:endParaRPr lang="fr-FR"/>
        </a:p>
      </dgm:t>
    </dgm:pt>
    <dgm:pt modelId="{D25371A9-EB02-4240-A3CC-ECFC5B9DF7B8}" type="pres">
      <dgm:prSet presAssocID="{6625C557-F285-48EB-8A6C-440679311620}" presName="vert2" presStyleCnt="0"/>
      <dgm:spPr/>
    </dgm:pt>
    <dgm:pt modelId="{B9C3BA4F-5F00-4ADD-B3A2-6E087998A412}" type="pres">
      <dgm:prSet presAssocID="{6625C557-F285-48EB-8A6C-440679311620}" presName="thinLine2b" presStyleLbl="callout" presStyleIdx="0" presStyleCnt="3"/>
      <dgm:spPr/>
    </dgm:pt>
    <dgm:pt modelId="{E7CB877B-10C9-49D6-B56F-862B1D11690F}" type="pres">
      <dgm:prSet presAssocID="{6625C557-F285-48EB-8A6C-440679311620}" presName="vertSpace2b" presStyleCnt="0"/>
      <dgm:spPr/>
    </dgm:pt>
    <dgm:pt modelId="{5A9CABD2-8642-47B3-B5A3-A18C373A48BA}" type="pres">
      <dgm:prSet presAssocID="{8B6BDA6F-01CC-4A7B-A24E-14179A378C75}" presName="horz2" presStyleCnt="0"/>
      <dgm:spPr/>
    </dgm:pt>
    <dgm:pt modelId="{05A2DBAB-57D0-42C9-AF3F-2C32B1798A52}" type="pres">
      <dgm:prSet presAssocID="{8B6BDA6F-01CC-4A7B-A24E-14179A378C75}" presName="horzSpace2" presStyleCnt="0"/>
      <dgm:spPr/>
    </dgm:pt>
    <dgm:pt modelId="{42673162-577D-4700-A9F5-A68DF11B1DF3}" type="pres">
      <dgm:prSet presAssocID="{8B6BDA6F-01CC-4A7B-A24E-14179A378C75}" presName="tx2" presStyleLbl="revTx" presStyleIdx="2" presStyleCnt="4"/>
      <dgm:spPr/>
      <dgm:t>
        <a:bodyPr/>
        <a:lstStyle/>
        <a:p>
          <a:endParaRPr lang="fr-FR"/>
        </a:p>
      </dgm:t>
    </dgm:pt>
    <dgm:pt modelId="{6DACC143-76F5-4576-863D-59B50A5898A8}" type="pres">
      <dgm:prSet presAssocID="{8B6BDA6F-01CC-4A7B-A24E-14179A378C75}" presName="vert2" presStyleCnt="0"/>
      <dgm:spPr/>
    </dgm:pt>
    <dgm:pt modelId="{C9F07F9C-F0F8-47E5-AF63-F3B8F45245C5}" type="pres">
      <dgm:prSet presAssocID="{8B6BDA6F-01CC-4A7B-A24E-14179A378C75}" presName="thinLine2b" presStyleLbl="callout" presStyleIdx="1" presStyleCnt="3"/>
      <dgm:spPr/>
    </dgm:pt>
    <dgm:pt modelId="{9AAFFC61-B965-4DD9-BBDD-89D2C8AD2865}" type="pres">
      <dgm:prSet presAssocID="{8B6BDA6F-01CC-4A7B-A24E-14179A378C75}" presName="vertSpace2b" presStyleCnt="0"/>
      <dgm:spPr/>
    </dgm:pt>
    <dgm:pt modelId="{11A35119-B1A8-4C5B-99F2-9DFBF3F63D45}" type="pres">
      <dgm:prSet presAssocID="{185CC29D-90D8-4BD8-9C48-5DA282D36F86}" presName="horz2" presStyleCnt="0"/>
      <dgm:spPr/>
    </dgm:pt>
    <dgm:pt modelId="{2A9A0733-8434-4E3E-88CF-1331FE0A4A5B}" type="pres">
      <dgm:prSet presAssocID="{185CC29D-90D8-4BD8-9C48-5DA282D36F86}" presName="horzSpace2" presStyleCnt="0"/>
      <dgm:spPr/>
    </dgm:pt>
    <dgm:pt modelId="{60094741-F6AA-4AFA-8B68-5724A757FBAA}" type="pres">
      <dgm:prSet presAssocID="{185CC29D-90D8-4BD8-9C48-5DA282D36F86}" presName="tx2" presStyleLbl="revTx" presStyleIdx="3" presStyleCnt="4"/>
      <dgm:spPr/>
      <dgm:t>
        <a:bodyPr/>
        <a:lstStyle/>
        <a:p>
          <a:endParaRPr lang="fr-FR"/>
        </a:p>
      </dgm:t>
    </dgm:pt>
    <dgm:pt modelId="{2AAA0102-8265-4E2F-9501-F29326874C34}" type="pres">
      <dgm:prSet presAssocID="{185CC29D-90D8-4BD8-9C48-5DA282D36F86}" presName="vert2" presStyleCnt="0"/>
      <dgm:spPr/>
    </dgm:pt>
    <dgm:pt modelId="{48A677F6-C6D2-4118-8619-ED40778BDA7B}" type="pres">
      <dgm:prSet presAssocID="{185CC29D-90D8-4BD8-9C48-5DA282D36F86}" presName="thinLine2b" presStyleLbl="callout" presStyleIdx="2" presStyleCnt="3"/>
      <dgm:spPr/>
    </dgm:pt>
    <dgm:pt modelId="{36BB0E11-DD15-478C-91F5-8F205CCDBCA1}" type="pres">
      <dgm:prSet presAssocID="{185CC29D-90D8-4BD8-9C48-5DA282D36F86}" presName="vertSpace2b" presStyleCnt="0"/>
      <dgm:spPr/>
    </dgm:pt>
  </dgm:ptLst>
  <dgm:cxnLst>
    <dgm:cxn modelId="{E54F25D9-411F-4173-B8A2-254F305B5BFE}" srcId="{7F976508-8E86-4E64-B4BF-FE8A964022AD}" destId="{8B6BDA6F-01CC-4A7B-A24E-14179A378C75}" srcOrd="1" destOrd="0" parTransId="{756E90DE-2318-4FAA-910C-C9636FDB5DBF}" sibTransId="{5B8DB68D-3EF8-4D4D-9C83-5ED3C66288E8}"/>
    <dgm:cxn modelId="{03B4B469-E522-4F26-B0B1-809E83242B68}" type="presOf" srcId="{81B5DE4B-FAAA-4336-97BF-2549461A1332}" destId="{982D14D7-87CD-466E-8A0D-FDB6C59D0204}" srcOrd="0" destOrd="0" presId="urn:microsoft.com/office/officeart/2008/layout/LinedList"/>
    <dgm:cxn modelId="{DB1C966E-01D9-4B27-990B-461AA30F166F}" type="presOf" srcId="{7F976508-8E86-4E64-B4BF-FE8A964022AD}" destId="{C0C8EA42-C80C-491D-ADBE-9301E55D6841}" srcOrd="0" destOrd="0" presId="urn:microsoft.com/office/officeart/2008/layout/LinedList"/>
    <dgm:cxn modelId="{9DFC25D9-E0EC-4D1D-899F-4FD9313F788C}" srcId="{81B5DE4B-FAAA-4336-97BF-2549461A1332}" destId="{7F976508-8E86-4E64-B4BF-FE8A964022AD}" srcOrd="0" destOrd="0" parTransId="{247D7DF4-FA6E-4184-B140-99DDA879D739}" sibTransId="{08F1137B-0C42-4A10-9621-687E2504FDB6}"/>
    <dgm:cxn modelId="{9C175B4A-1DC0-4BD1-8E39-36E915786BDC}" type="presOf" srcId="{6625C557-F285-48EB-8A6C-440679311620}" destId="{873F170C-45DA-4F5F-91FA-2BDEB670DBD3}" srcOrd="0" destOrd="0" presId="urn:microsoft.com/office/officeart/2008/layout/LinedList"/>
    <dgm:cxn modelId="{CD4FD059-04DE-41D3-9C4E-48467792A049}" type="presOf" srcId="{8B6BDA6F-01CC-4A7B-A24E-14179A378C75}" destId="{42673162-577D-4700-A9F5-A68DF11B1DF3}" srcOrd="0" destOrd="0" presId="urn:microsoft.com/office/officeart/2008/layout/LinedList"/>
    <dgm:cxn modelId="{E1FB364C-6669-4CD4-914D-A856D615C7C9}" srcId="{7F976508-8E86-4E64-B4BF-FE8A964022AD}" destId="{185CC29D-90D8-4BD8-9C48-5DA282D36F86}" srcOrd="2" destOrd="0" parTransId="{6C6D9A8D-5DD4-42FF-9BB1-0271EE4FFED9}" sibTransId="{24FEADF2-8B87-4674-B15D-7897CE93C855}"/>
    <dgm:cxn modelId="{6807981C-7D9C-4558-937F-C22ADC385070}" type="presOf" srcId="{185CC29D-90D8-4BD8-9C48-5DA282D36F86}" destId="{60094741-F6AA-4AFA-8B68-5724A757FBAA}" srcOrd="0" destOrd="0" presId="urn:microsoft.com/office/officeart/2008/layout/LinedList"/>
    <dgm:cxn modelId="{57D10D0E-114A-4C30-918B-8063223F86AE}" srcId="{7F976508-8E86-4E64-B4BF-FE8A964022AD}" destId="{6625C557-F285-48EB-8A6C-440679311620}" srcOrd="0" destOrd="0" parTransId="{15BBDAA2-2990-484A-8681-6F4E6578C552}" sibTransId="{9ABCB6E8-52F0-4B49-A395-42FAF3892732}"/>
    <dgm:cxn modelId="{69CEAC01-F369-4E09-A09F-6F01F12623A9}" type="presParOf" srcId="{982D14D7-87CD-466E-8A0D-FDB6C59D0204}" destId="{5F4560C5-0189-40D7-9ED3-91D2A578F3A1}" srcOrd="0" destOrd="0" presId="urn:microsoft.com/office/officeart/2008/layout/LinedList"/>
    <dgm:cxn modelId="{E85E904A-C1CC-4682-AC2E-00834B05F998}" type="presParOf" srcId="{982D14D7-87CD-466E-8A0D-FDB6C59D0204}" destId="{71043556-C379-4296-8422-AFBBFD6C2B2E}" srcOrd="1" destOrd="0" presId="urn:microsoft.com/office/officeart/2008/layout/LinedList"/>
    <dgm:cxn modelId="{15074B38-A0F4-4A94-BAEA-C0A8AD8483B3}" type="presParOf" srcId="{71043556-C379-4296-8422-AFBBFD6C2B2E}" destId="{C0C8EA42-C80C-491D-ADBE-9301E55D6841}" srcOrd="0" destOrd="0" presId="urn:microsoft.com/office/officeart/2008/layout/LinedList"/>
    <dgm:cxn modelId="{CCDE8E29-B11C-447C-88A3-5681B61D5F92}" type="presParOf" srcId="{71043556-C379-4296-8422-AFBBFD6C2B2E}" destId="{79ED9750-10EF-446D-9831-4E481C727683}" srcOrd="1" destOrd="0" presId="urn:microsoft.com/office/officeart/2008/layout/LinedList"/>
    <dgm:cxn modelId="{1D292425-A388-4FF6-9F06-FDB3332984CE}" type="presParOf" srcId="{79ED9750-10EF-446D-9831-4E481C727683}" destId="{0DC1CF96-144F-4C82-B8B1-732AC648C532}" srcOrd="0" destOrd="0" presId="urn:microsoft.com/office/officeart/2008/layout/LinedList"/>
    <dgm:cxn modelId="{00F84740-483E-4D04-8697-305D059A3A42}" type="presParOf" srcId="{79ED9750-10EF-446D-9831-4E481C727683}" destId="{605F0664-FDCB-450F-ADB8-94A8C635D556}" srcOrd="1" destOrd="0" presId="urn:microsoft.com/office/officeart/2008/layout/LinedList"/>
    <dgm:cxn modelId="{4D109A02-02B1-4E65-8855-74647DF22F4F}" type="presParOf" srcId="{605F0664-FDCB-450F-ADB8-94A8C635D556}" destId="{6C35EDC3-4B15-45C9-B222-E0FA77C06EEB}" srcOrd="0" destOrd="0" presId="urn:microsoft.com/office/officeart/2008/layout/LinedList"/>
    <dgm:cxn modelId="{B40ED3A9-F14C-4557-8CC9-640EADB33F57}" type="presParOf" srcId="{605F0664-FDCB-450F-ADB8-94A8C635D556}" destId="{873F170C-45DA-4F5F-91FA-2BDEB670DBD3}" srcOrd="1" destOrd="0" presId="urn:microsoft.com/office/officeart/2008/layout/LinedList"/>
    <dgm:cxn modelId="{6FD2446D-84D5-4123-8747-CA0A70EF5FAA}" type="presParOf" srcId="{605F0664-FDCB-450F-ADB8-94A8C635D556}" destId="{D25371A9-EB02-4240-A3CC-ECFC5B9DF7B8}" srcOrd="2" destOrd="0" presId="urn:microsoft.com/office/officeart/2008/layout/LinedList"/>
    <dgm:cxn modelId="{25F56FDB-D356-4C40-8C49-6CD896DC3037}" type="presParOf" srcId="{79ED9750-10EF-446D-9831-4E481C727683}" destId="{B9C3BA4F-5F00-4ADD-B3A2-6E087998A412}" srcOrd="2" destOrd="0" presId="urn:microsoft.com/office/officeart/2008/layout/LinedList"/>
    <dgm:cxn modelId="{3896815A-B025-44B7-B725-5AD2138F185F}" type="presParOf" srcId="{79ED9750-10EF-446D-9831-4E481C727683}" destId="{E7CB877B-10C9-49D6-B56F-862B1D11690F}" srcOrd="3" destOrd="0" presId="urn:microsoft.com/office/officeart/2008/layout/LinedList"/>
    <dgm:cxn modelId="{F2B76E5A-791C-4680-AE41-B2FE976D7320}" type="presParOf" srcId="{79ED9750-10EF-446D-9831-4E481C727683}" destId="{5A9CABD2-8642-47B3-B5A3-A18C373A48BA}" srcOrd="4" destOrd="0" presId="urn:microsoft.com/office/officeart/2008/layout/LinedList"/>
    <dgm:cxn modelId="{FEEE716C-75D8-4BDB-9498-A5D9D9A58E81}" type="presParOf" srcId="{5A9CABD2-8642-47B3-B5A3-A18C373A48BA}" destId="{05A2DBAB-57D0-42C9-AF3F-2C32B1798A52}" srcOrd="0" destOrd="0" presId="urn:microsoft.com/office/officeart/2008/layout/LinedList"/>
    <dgm:cxn modelId="{AC5D83AD-5FD1-4CF2-8B5C-F27871A80CB2}" type="presParOf" srcId="{5A9CABD2-8642-47B3-B5A3-A18C373A48BA}" destId="{42673162-577D-4700-A9F5-A68DF11B1DF3}" srcOrd="1" destOrd="0" presId="urn:microsoft.com/office/officeart/2008/layout/LinedList"/>
    <dgm:cxn modelId="{88645B2F-1D43-40BA-9349-41741214979F}" type="presParOf" srcId="{5A9CABD2-8642-47B3-B5A3-A18C373A48BA}" destId="{6DACC143-76F5-4576-863D-59B50A5898A8}" srcOrd="2" destOrd="0" presId="urn:microsoft.com/office/officeart/2008/layout/LinedList"/>
    <dgm:cxn modelId="{2FF27515-AADB-49BD-A74F-FF9854CDE1DB}" type="presParOf" srcId="{79ED9750-10EF-446D-9831-4E481C727683}" destId="{C9F07F9C-F0F8-47E5-AF63-F3B8F45245C5}" srcOrd="5" destOrd="0" presId="urn:microsoft.com/office/officeart/2008/layout/LinedList"/>
    <dgm:cxn modelId="{2CFCA177-9146-42BE-929B-F4973D9D4AC2}" type="presParOf" srcId="{79ED9750-10EF-446D-9831-4E481C727683}" destId="{9AAFFC61-B965-4DD9-BBDD-89D2C8AD2865}" srcOrd="6" destOrd="0" presId="urn:microsoft.com/office/officeart/2008/layout/LinedList"/>
    <dgm:cxn modelId="{CD86AEC1-BB4C-458D-BF87-87DDB64E02E7}" type="presParOf" srcId="{79ED9750-10EF-446D-9831-4E481C727683}" destId="{11A35119-B1A8-4C5B-99F2-9DFBF3F63D45}" srcOrd="7" destOrd="0" presId="urn:microsoft.com/office/officeart/2008/layout/LinedList"/>
    <dgm:cxn modelId="{2C35BD8D-BBD1-4D49-9A06-08256B4A4F23}" type="presParOf" srcId="{11A35119-B1A8-4C5B-99F2-9DFBF3F63D45}" destId="{2A9A0733-8434-4E3E-88CF-1331FE0A4A5B}" srcOrd="0" destOrd="0" presId="urn:microsoft.com/office/officeart/2008/layout/LinedList"/>
    <dgm:cxn modelId="{2DDE17B1-1BBA-46EB-9CB0-0138E5B7399C}" type="presParOf" srcId="{11A35119-B1A8-4C5B-99F2-9DFBF3F63D45}" destId="{60094741-F6AA-4AFA-8B68-5724A757FBAA}" srcOrd="1" destOrd="0" presId="urn:microsoft.com/office/officeart/2008/layout/LinedList"/>
    <dgm:cxn modelId="{CBBA1E56-6578-4B22-8906-DDB96A2247BC}" type="presParOf" srcId="{11A35119-B1A8-4C5B-99F2-9DFBF3F63D45}" destId="{2AAA0102-8265-4E2F-9501-F29326874C34}" srcOrd="2" destOrd="0" presId="urn:microsoft.com/office/officeart/2008/layout/LinedList"/>
    <dgm:cxn modelId="{69650320-36A1-46EC-B630-F14E6FCF4240}" type="presParOf" srcId="{79ED9750-10EF-446D-9831-4E481C727683}" destId="{48A677F6-C6D2-4118-8619-ED40778BDA7B}" srcOrd="8" destOrd="0" presId="urn:microsoft.com/office/officeart/2008/layout/LinedList"/>
    <dgm:cxn modelId="{514E7AEB-B535-4F2F-A3E1-80A7AE16677B}" type="presParOf" srcId="{79ED9750-10EF-446D-9831-4E481C727683}" destId="{36BB0E11-DD15-478C-91F5-8F205CCDBCA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B5DE4B-FAAA-4336-97BF-2549461A13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7F976508-8E86-4E64-B4BF-FE8A964022AD}">
      <dgm:prSet phldrT="[Texte]">
        <dgm:style>
          <a:lnRef idx="0">
            <a:schemeClr val="accent4"/>
          </a:lnRef>
          <a:fillRef idx="3">
            <a:schemeClr val="accent4"/>
          </a:fillRef>
          <a:effectRef idx="3">
            <a:schemeClr val="accent4"/>
          </a:effectRef>
          <a:fontRef idx="minor">
            <a:schemeClr val="lt1"/>
          </a:fontRef>
        </dgm:style>
      </dgm:prSet>
      <dgm:spPr/>
      <dgm:t>
        <a:bodyPr/>
        <a:lstStyle/>
        <a:p>
          <a:pPr algn="l"/>
          <a:endParaRPr lang="fr-FR" dirty="0" smtClean="0"/>
        </a:p>
        <a:p>
          <a:pPr algn="ctr"/>
          <a:r>
            <a:rPr lang="fr-FR" dirty="0" smtClean="0">
              <a:solidFill>
                <a:srgbClr val="FFC000"/>
              </a:solidFill>
            </a:rPr>
            <a:t>Monopole</a:t>
          </a:r>
        </a:p>
        <a:p>
          <a:pPr algn="ctr"/>
          <a:r>
            <a:rPr lang="fr-FR" dirty="0" smtClean="0">
              <a:solidFill>
                <a:srgbClr val="FFC000"/>
              </a:solidFill>
            </a:rPr>
            <a:t>ingratitude</a:t>
          </a:r>
          <a:endParaRPr lang="fr-FR" dirty="0">
            <a:solidFill>
              <a:srgbClr val="FFC000"/>
            </a:solidFill>
          </a:endParaRPr>
        </a:p>
      </dgm:t>
    </dgm:pt>
    <dgm:pt modelId="{247D7DF4-FA6E-4184-B140-99DDA879D739}" type="parTrans" cxnId="{9DFC25D9-E0EC-4D1D-899F-4FD9313F788C}">
      <dgm:prSet/>
      <dgm:spPr/>
      <dgm:t>
        <a:bodyPr/>
        <a:lstStyle/>
        <a:p>
          <a:endParaRPr lang="fr-FR"/>
        </a:p>
      </dgm:t>
    </dgm:pt>
    <dgm:pt modelId="{08F1137B-0C42-4A10-9621-687E2504FDB6}" type="sibTrans" cxnId="{9DFC25D9-E0EC-4D1D-899F-4FD9313F788C}">
      <dgm:prSet/>
      <dgm:spPr/>
      <dgm:t>
        <a:bodyPr/>
        <a:lstStyle/>
        <a:p>
          <a:endParaRPr lang="fr-FR"/>
        </a:p>
      </dgm:t>
    </dgm:pt>
    <dgm:pt modelId="{6625C557-F285-48EB-8A6C-440679311620}">
      <dgm:prSet phldrT="[Texte]" custT="1">
        <dgm:style>
          <a:lnRef idx="1">
            <a:schemeClr val="accent5"/>
          </a:lnRef>
          <a:fillRef idx="2">
            <a:schemeClr val="accent5"/>
          </a:fillRef>
          <a:effectRef idx="1">
            <a:schemeClr val="accent5"/>
          </a:effectRef>
          <a:fontRef idx="minor">
            <a:schemeClr val="dk1"/>
          </a:fontRef>
        </dgm:style>
      </dgm:prSet>
      <dgm:spPr/>
      <dgm:t>
        <a:bodyPr/>
        <a:lstStyle/>
        <a:p>
          <a:endParaRPr lang="fr-FR" sz="1600" dirty="0" smtClean="0"/>
        </a:p>
        <a:p>
          <a:r>
            <a:rPr lang="fr-FR" sz="5400" dirty="0" smtClean="0"/>
            <a:t>Espace aérien</a:t>
          </a:r>
          <a:endParaRPr lang="fr-FR" sz="5400" dirty="0"/>
        </a:p>
      </dgm:t>
    </dgm:pt>
    <dgm:pt modelId="{15BBDAA2-2990-484A-8681-6F4E6578C552}" type="parTrans" cxnId="{57D10D0E-114A-4C30-918B-8063223F86AE}">
      <dgm:prSet/>
      <dgm:spPr/>
      <dgm:t>
        <a:bodyPr/>
        <a:lstStyle/>
        <a:p>
          <a:endParaRPr lang="fr-FR"/>
        </a:p>
      </dgm:t>
    </dgm:pt>
    <dgm:pt modelId="{9ABCB6E8-52F0-4B49-A395-42FAF3892732}" type="sibTrans" cxnId="{57D10D0E-114A-4C30-918B-8063223F86AE}">
      <dgm:prSet/>
      <dgm:spPr/>
      <dgm:t>
        <a:bodyPr/>
        <a:lstStyle/>
        <a:p>
          <a:endParaRPr lang="fr-FR"/>
        </a:p>
      </dgm:t>
    </dgm:pt>
    <dgm:pt modelId="{8B6BDA6F-01CC-4A7B-A24E-14179A378C75}">
      <dgm:prSet phldrT="[Texte]"/>
      <dgm:spPr>
        <a:solidFill>
          <a:srgbClr val="92D050"/>
        </a:solidFill>
      </dgm:spPr>
      <dgm:t>
        <a:bodyPr/>
        <a:lstStyle/>
        <a:p>
          <a:r>
            <a:rPr lang="fr-FR" dirty="0" smtClean="0"/>
            <a:t>Espace maritime et fluvial</a:t>
          </a:r>
          <a:endParaRPr lang="fr-FR" dirty="0"/>
        </a:p>
      </dgm:t>
    </dgm:pt>
    <dgm:pt modelId="{756E90DE-2318-4FAA-910C-C9636FDB5DBF}" type="parTrans" cxnId="{E54F25D9-411F-4173-B8A2-254F305B5BFE}">
      <dgm:prSet/>
      <dgm:spPr/>
      <dgm:t>
        <a:bodyPr/>
        <a:lstStyle/>
        <a:p>
          <a:endParaRPr lang="fr-FR"/>
        </a:p>
      </dgm:t>
    </dgm:pt>
    <dgm:pt modelId="{5B8DB68D-3EF8-4D4D-9C83-5ED3C66288E8}" type="sibTrans" cxnId="{E54F25D9-411F-4173-B8A2-254F305B5BFE}">
      <dgm:prSet/>
      <dgm:spPr/>
      <dgm:t>
        <a:bodyPr/>
        <a:lstStyle/>
        <a:p>
          <a:endParaRPr lang="fr-FR"/>
        </a:p>
      </dgm:t>
    </dgm:pt>
    <dgm:pt modelId="{185CC29D-90D8-4BD8-9C48-5DA282D36F86}">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solidFill>
                <a:srgbClr val="FFC000"/>
              </a:solidFill>
            </a:rPr>
            <a:t>Espace terrestre</a:t>
          </a:r>
          <a:endParaRPr lang="fr-FR" dirty="0">
            <a:solidFill>
              <a:srgbClr val="FFC000"/>
            </a:solidFill>
          </a:endParaRPr>
        </a:p>
      </dgm:t>
    </dgm:pt>
    <dgm:pt modelId="{6C6D9A8D-5DD4-42FF-9BB1-0271EE4FFED9}" type="parTrans" cxnId="{E1FB364C-6669-4CD4-914D-A856D615C7C9}">
      <dgm:prSet/>
      <dgm:spPr/>
      <dgm:t>
        <a:bodyPr/>
        <a:lstStyle/>
        <a:p>
          <a:endParaRPr lang="fr-FR"/>
        </a:p>
      </dgm:t>
    </dgm:pt>
    <dgm:pt modelId="{24FEADF2-8B87-4674-B15D-7897CE93C855}" type="sibTrans" cxnId="{E1FB364C-6669-4CD4-914D-A856D615C7C9}">
      <dgm:prSet/>
      <dgm:spPr/>
      <dgm:t>
        <a:bodyPr/>
        <a:lstStyle/>
        <a:p>
          <a:endParaRPr lang="fr-FR"/>
        </a:p>
      </dgm:t>
    </dgm:pt>
    <dgm:pt modelId="{982D14D7-87CD-466E-8A0D-FDB6C59D0204}" type="pres">
      <dgm:prSet presAssocID="{81B5DE4B-FAAA-4336-97BF-2549461A1332}" presName="vert0" presStyleCnt="0">
        <dgm:presLayoutVars>
          <dgm:dir/>
          <dgm:animOne val="branch"/>
          <dgm:animLvl val="lvl"/>
        </dgm:presLayoutVars>
      </dgm:prSet>
      <dgm:spPr/>
      <dgm:t>
        <a:bodyPr/>
        <a:lstStyle/>
        <a:p>
          <a:endParaRPr lang="fr-FR"/>
        </a:p>
      </dgm:t>
    </dgm:pt>
    <dgm:pt modelId="{5F4560C5-0189-40D7-9ED3-91D2A578F3A1}" type="pres">
      <dgm:prSet presAssocID="{7F976508-8E86-4E64-B4BF-FE8A964022AD}" presName="thickLine" presStyleLbl="alignNode1" presStyleIdx="0" presStyleCnt="1"/>
      <dgm:spPr/>
    </dgm:pt>
    <dgm:pt modelId="{71043556-C379-4296-8422-AFBBFD6C2B2E}" type="pres">
      <dgm:prSet presAssocID="{7F976508-8E86-4E64-B4BF-FE8A964022AD}" presName="horz1" presStyleCnt="0"/>
      <dgm:spPr/>
    </dgm:pt>
    <dgm:pt modelId="{C0C8EA42-C80C-491D-ADBE-9301E55D6841}" type="pres">
      <dgm:prSet presAssocID="{7F976508-8E86-4E64-B4BF-FE8A964022AD}" presName="tx1" presStyleLbl="revTx" presStyleIdx="0" presStyleCnt="4" custScaleX="202688"/>
      <dgm:spPr/>
      <dgm:t>
        <a:bodyPr/>
        <a:lstStyle/>
        <a:p>
          <a:endParaRPr lang="fr-FR"/>
        </a:p>
      </dgm:t>
    </dgm:pt>
    <dgm:pt modelId="{79ED9750-10EF-446D-9831-4E481C727683}" type="pres">
      <dgm:prSet presAssocID="{7F976508-8E86-4E64-B4BF-FE8A964022AD}" presName="vert1" presStyleCnt="0"/>
      <dgm:spPr/>
    </dgm:pt>
    <dgm:pt modelId="{0DC1CF96-144F-4C82-B8B1-732AC648C532}" type="pres">
      <dgm:prSet presAssocID="{6625C557-F285-48EB-8A6C-440679311620}" presName="vertSpace2a" presStyleCnt="0"/>
      <dgm:spPr/>
    </dgm:pt>
    <dgm:pt modelId="{605F0664-FDCB-450F-ADB8-94A8C635D556}" type="pres">
      <dgm:prSet presAssocID="{6625C557-F285-48EB-8A6C-440679311620}" presName="horz2" presStyleCnt="0"/>
      <dgm:spPr/>
    </dgm:pt>
    <dgm:pt modelId="{6C35EDC3-4B15-45C9-B222-E0FA77C06EEB}" type="pres">
      <dgm:prSet presAssocID="{6625C557-F285-48EB-8A6C-440679311620}" presName="horzSpace2" presStyleCnt="0"/>
      <dgm:spPr/>
    </dgm:pt>
    <dgm:pt modelId="{873F170C-45DA-4F5F-91FA-2BDEB670DBD3}" type="pres">
      <dgm:prSet presAssocID="{6625C557-F285-48EB-8A6C-440679311620}" presName="tx2" presStyleLbl="revTx" presStyleIdx="1" presStyleCnt="4"/>
      <dgm:spPr/>
      <dgm:t>
        <a:bodyPr/>
        <a:lstStyle/>
        <a:p>
          <a:endParaRPr lang="fr-FR"/>
        </a:p>
      </dgm:t>
    </dgm:pt>
    <dgm:pt modelId="{D25371A9-EB02-4240-A3CC-ECFC5B9DF7B8}" type="pres">
      <dgm:prSet presAssocID="{6625C557-F285-48EB-8A6C-440679311620}" presName="vert2" presStyleCnt="0"/>
      <dgm:spPr/>
    </dgm:pt>
    <dgm:pt modelId="{B9C3BA4F-5F00-4ADD-B3A2-6E087998A412}" type="pres">
      <dgm:prSet presAssocID="{6625C557-F285-48EB-8A6C-440679311620}" presName="thinLine2b" presStyleLbl="callout" presStyleIdx="0" presStyleCnt="3"/>
      <dgm:spPr/>
    </dgm:pt>
    <dgm:pt modelId="{E7CB877B-10C9-49D6-B56F-862B1D11690F}" type="pres">
      <dgm:prSet presAssocID="{6625C557-F285-48EB-8A6C-440679311620}" presName="vertSpace2b" presStyleCnt="0"/>
      <dgm:spPr/>
    </dgm:pt>
    <dgm:pt modelId="{5A9CABD2-8642-47B3-B5A3-A18C373A48BA}" type="pres">
      <dgm:prSet presAssocID="{8B6BDA6F-01CC-4A7B-A24E-14179A378C75}" presName="horz2" presStyleCnt="0"/>
      <dgm:spPr/>
    </dgm:pt>
    <dgm:pt modelId="{05A2DBAB-57D0-42C9-AF3F-2C32B1798A52}" type="pres">
      <dgm:prSet presAssocID="{8B6BDA6F-01CC-4A7B-A24E-14179A378C75}" presName="horzSpace2" presStyleCnt="0"/>
      <dgm:spPr/>
    </dgm:pt>
    <dgm:pt modelId="{42673162-577D-4700-A9F5-A68DF11B1DF3}" type="pres">
      <dgm:prSet presAssocID="{8B6BDA6F-01CC-4A7B-A24E-14179A378C75}" presName="tx2" presStyleLbl="revTx" presStyleIdx="2" presStyleCnt="4"/>
      <dgm:spPr/>
      <dgm:t>
        <a:bodyPr/>
        <a:lstStyle/>
        <a:p>
          <a:endParaRPr lang="fr-FR"/>
        </a:p>
      </dgm:t>
    </dgm:pt>
    <dgm:pt modelId="{6DACC143-76F5-4576-863D-59B50A5898A8}" type="pres">
      <dgm:prSet presAssocID="{8B6BDA6F-01CC-4A7B-A24E-14179A378C75}" presName="vert2" presStyleCnt="0"/>
      <dgm:spPr/>
    </dgm:pt>
    <dgm:pt modelId="{C9F07F9C-F0F8-47E5-AF63-F3B8F45245C5}" type="pres">
      <dgm:prSet presAssocID="{8B6BDA6F-01CC-4A7B-A24E-14179A378C75}" presName="thinLine2b" presStyleLbl="callout" presStyleIdx="1" presStyleCnt="3"/>
      <dgm:spPr/>
    </dgm:pt>
    <dgm:pt modelId="{9AAFFC61-B965-4DD9-BBDD-89D2C8AD2865}" type="pres">
      <dgm:prSet presAssocID="{8B6BDA6F-01CC-4A7B-A24E-14179A378C75}" presName="vertSpace2b" presStyleCnt="0"/>
      <dgm:spPr/>
    </dgm:pt>
    <dgm:pt modelId="{11A35119-B1A8-4C5B-99F2-9DFBF3F63D45}" type="pres">
      <dgm:prSet presAssocID="{185CC29D-90D8-4BD8-9C48-5DA282D36F86}" presName="horz2" presStyleCnt="0"/>
      <dgm:spPr/>
    </dgm:pt>
    <dgm:pt modelId="{2A9A0733-8434-4E3E-88CF-1331FE0A4A5B}" type="pres">
      <dgm:prSet presAssocID="{185CC29D-90D8-4BD8-9C48-5DA282D36F86}" presName="horzSpace2" presStyleCnt="0"/>
      <dgm:spPr/>
    </dgm:pt>
    <dgm:pt modelId="{60094741-F6AA-4AFA-8B68-5724A757FBAA}" type="pres">
      <dgm:prSet presAssocID="{185CC29D-90D8-4BD8-9C48-5DA282D36F86}" presName="tx2" presStyleLbl="revTx" presStyleIdx="3" presStyleCnt="4"/>
      <dgm:spPr/>
      <dgm:t>
        <a:bodyPr/>
        <a:lstStyle/>
        <a:p>
          <a:endParaRPr lang="fr-FR"/>
        </a:p>
      </dgm:t>
    </dgm:pt>
    <dgm:pt modelId="{2AAA0102-8265-4E2F-9501-F29326874C34}" type="pres">
      <dgm:prSet presAssocID="{185CC29D-90D8-4BD8-9C48-5DA282D36F86}" presName="vert2" presStyleCnt="0"/>
      <dgm:spPr/>
    </dgm:pt>
    <dgm:pt modelId="{48A677F6-C6D2-4118-8619-ED40778BDA7B}" type="pres">
      <dgm:prSet presAssocID="{185CC29D-90D8-4BD8-9C48-5DA282D36F86}" presName="thinLine2b" presStyleLbl="callout" presStyleIdx="2" presStyleCnt="3"/>
      <dgm:spPr/>
    </dgm:pt>
    <dgm:pt modelId="{36BB0E11-DD15-478C-91F5-8F205CCDBCA1}" type="pres">
      <dgm:prSet presAssocID="{185CC29D-90D8-4BD8-9C48-5DA282D36F86}" presName="vertSpace2b" presStyleCnt="0"/>
      <dgm:spPr/>
    </dgm:pt>
  </dgm:ptLst>
  <dgm:cxnLst>
    <dgm:cxn modelId="{E1FB364C-6669-4CD4-914D-A856D615C7C9}" srcId="{7F976508-8E86-4E64-B4BF-FE8A964022AD}" destId="{185CC29D-90D8-4BD8-9C48-5DA282D36F86}" srcOrd="2" destOrd="0" parTransId="{6C6D9A8D-5DD4-42FF-9BB1-0271EE4FFED9}" sibTransId="{24FEADF2-8B87-4674-B15D-7897CE93C855}"/>
    <dgm:cxn modelId="{783F032E-1780-4B52-BDD0-2845DDD8402C}" type="presOf" srcId="{6625C557-F285-48EB-8A6C-440679311620}" destId="{873F170C-45DA-4F5F-91FA-2BDEB670DBD3}" srcOrd="0" destOrd="0" presId="urn:microsoft.com/office/officeart/2008/layout/LinedList"/>
    <dgm:cxn modelId="{178BBCDA-4F6A-4A84-8065-7B51ECADF998}" type="presOf" srcId="{8B6BDA6F-01CC-4A7B-A24E-14179A378C75}" destId="{42673162-577D-4700-A9F5-A68DF11B1DF3}" srcOrd="0" destOrd="0" presId="urn:microsoft.com/office/officeart/2008/layout/LinedList"/>
    <dgm:cxn modelId="{4518960B-8F6A-4DD2-ADBD-349FE91E7412}" type="presOf" srcId="{7F976508-8E86-4E64-B4BF-FE8A964022AD}" destId="{C0C8EA42-C80C-491D-ADBE-9301E55D6841}" srcOrd="0" destOrd="0" presId="urn:microsoft.com/office/officeart/2008/layout/LinedList"/>
    <dgm:cxn modelId="{9DFC25D9-E0EC-4D1D-899F-4FD9313F788C}" srcId="{81B5DE4B-FAAA-4336-97BF-2549461A1332}" destId="{7F976508-8E86-4E64-B4BF-FE8A964022AD}" srcOrd="0" destOrd="0" parTransId="{247D7DF4-FA6E-4184-B140-99DDA879D739}" sibTransId="{08F1137B-0C42-4A10-9621-687E2504FDB6}"/>
    <dgm:cxn modelId="{0747442B-8EBC-46EE-9BFF-0B427A4298A4}" type="presOf" srcId="{81B5DE4B-FAAA-4336-97BF-2549461A1332}" destId="{982D14D7-87CD-466E-8A0D-FDB6C59D0204}" srcOrd="0" destOrd="0" presId="urn:microsoft.com/office/officeart/2008/layout/LinedList"/>
    <dgm:cxn modelId="{667F5F1D-5F0A-4713-963B-056D6F915781}" type="presOf" srcId="{185CC29D-90D8-4BD8-9C48-5DA282D36F86}" destId="{60094741-F6AA-4AFA-8B68-5724A757FBAA}" srcOrd="0" destOrd="0" presId="urn:microsoft.com/office/officeart/2008/layout/LinedList"/>
    <dgm:cxn modelId="{E54F25D9-411F-4173-B8A2-254F305B5BFE}" srcId="{7F976508-8E86-4E64-B4BF-FE8A964022AD}" destId="{8B6BDA6F-01CC-4A7B-A24E-14179A378C75}" srcOrd="1" destOrd="0" parTransId="{756E90DE-2318-4FAA-910C-C9636FDB5DBF}" sibTransId="{5B8DB68D-3EF8-4D4D-9C83-5ED3C66288E8}"/>
    <dgm:cxn modelId="{57D10D0E-114A-4C30-918B-8063223F86AE}" srcId="{7F976508-8E86-4E64-B4BF-FE8A964022AD}" destId="{6625C557-F285-48EB-8A6C-440679311620}" srcOrd="0" destOrd="0" parTransId="{15BBDAA2-2990-484A-8681-6F4E6578C552}" sibTransId="{9ABCB6E8-52F0-4B49-A395-42FAF3892732}"/>
    <dgm:cxn modelId="{C0FA1B92-9A0A-4BB0-899B-B012CDAF3D95}" type="presParOf" srcId="{982D14D7-87CD-466E-8A0D-FDB6C59D0204}" destId="{5F4560C5-0189-40D7-9ED3-91D2A578F3A1}" srcOrd="0" destOrd="0" presId="urn:microsoft.com/office/officeart/2008/layout/LinedList"/>
    <dgm:cxn modelId="{803D7445-5163-4033-BB75-234C2D091D83}" type="presParOf" srcId="{982D14D7-87CD-466E-8A0D-FDB6C59D0204}" destId="{71043556-C379-4296-8422-AFBBFD6C2B2E}" srcOrd="1" destOrd="0" presId="urn:microsoft.com/office/officeart/2008/layout/LinedList"/>
    <dgm:cxn modelId="{3ACF59DE-50D2-43B3-8493-889977FF8371}" type="presParOf" srcId="{71043556-C379-4296-8422-AFBBFD6C2B2E}" destId="{C0C8EA42-C80C-491D-ADBE-9301E55D6841}" srcOrd="0" destOrd="0" presId="urn:microsoft.com/office/officeart/2008/layout/LinedList"/>
    <dgm:cxn modelId="{2897E44A-4F43-48EB-A93E-05F2AED16BFE}" type="presParOf" srcId="{71043556-C379-4296-8422-AFBBFD6C2B2E}" destId="{79ED9750-10EF-446D-9831-4E481C727683}" srcOrd="1" destOrd="0" presId="urn:microsoft.com/office/officeart/2008/layout/LinedList"/>
    <dgm:cxn modelId="{609FAF24-CC80-4DA5-94F8-4D2C91754B8D}" type="presParOf" srcId="{79ED9750-10EF-446D-9831-4E481C727683}" destId="{0DC1CF96-144F-4C82-B8B1-732AC648C532}" srcOrd="0" destOrd="0" presId="urn:microsoft.com/office/officeart/2008/layout/LinedList"/>
    <dgm:cxn modelId="{D318E9C6-2118-45A4-8D96-D55C7C84AC20}" type="presParOf" srcId="{79ED9750-10EF-446D-9831-4E481C727683}" destId="{605F0664-FDCB-450F-ADB8-94A8C635D556}" srcOrd="1" destOrd="0" presId="urn:microsoft.com/office/officeart/2008/layout/LinedList"/>
    <dgm:cxn modelId="{9D450A20-A09C-493A-A85D-07588DF1B415}" type="presParOf" srcId="{605F0664-FDCB-450F-ADB8-94A8C635D556}" destId="{6C35EDC3-4B15-45C9-B222-E0FA77C06EEB}" srcOrd="0" destOrd="0" presId="urn:microsoft.com/office/officeart/2008/layout/LinedList"/>
    <dgm:cxn modelId="{650CCC67-DAB1-4642-962F-C002BF9CD056}" type="presParOf" srcId="{605F0664-FDCB-450F-ADB8-94A8C635D556}" destId="{873F170C-45DA-4F5F-91FA-2BDEB670DBD3}" srcOrd="1" destOrd="0" presId="urn:microsoft.com/office/officeart/2008/layout/LinedList"/>
    <dgm:cxn modelId="{2B6FC979-DB39-40E4-8B64-93DC0778B86C}" type="presParOf" srcId="{605F0664-FDCB-450F-ADB8-94A8C635D556}" destId="{D25371A9-EB02-4240-A3CC-ECFC5B9DF7B8}" srcOrd="2" destOrd="0" presId="urn:microsoft.com/office/officeart/2008/layout/LinedList"/>
    <dgm:cxn modelId="{ADFDFAA9-28E4-4FC1-9B13-4E85650DF715}" type="presParOf" srcId="{79ED9750-10EF-446D-9831-4E481C727683}" destId="{B9C3BA4F-5F00-4ADD-B3A2-6E087998A412}" srcOrd="2" destOrd="0" presId="urn:microsoft.com/office/officeart/2008/layout/LinedList"/>
    <dgm:cxn modelId="{022823A1-5C37-4EDB-9B16-317221D5DDB2}" type="presParOf" srcId="{79ED9750-10EF-446D-9831-4E481C727683}" destId="{E7CB877B-10C9-49D6-B56F-862B1D11690F}" srcOrd="3" destOrd="0" presId="urn:microsoft.com/office/officeart/2008/layout/LinedList"/>
    <dgm:cxn modelId="{25321EEF-AFDA-41DD-B5F0-CC2DC4E3CF53}" type="presParOf" srcId="{79ED9750-10EF-446D-9831-4E481C727683}" destId="{5A9CABD2-8642-47B3-B5A3-A18C373A48BA}" srcOrd="4" destOrd="0" presId="urn:microsoft.com/office/officeart/2008/layout/LinedList"/>
    <dgm:cxn modelId="{ABD22BA0-C89F-4A08-8163-EE307042A0BC}" type="presParOf" srcId="{5A9CABD2-8642-47B3-B5A3-A18C373A48BA}" destId="{05A2DBAB-57D0-42C9-AF3F-2C32B1798A52}" srcOrd="0" destOrd="0" presId="urn:microsoft.com/office/officeart/2008/layout/LinedList"/>
    <dgm:cxn modelId="{0EA22A71-B609-4DAD-96CA-4BB82D6B498A}" type="presParOf" srcId="{5A9CABD2-8642-47B3-B5A3-A18C373A48BA}" destId="{42673162-577D-4700-A9F5-A68DF11B1DF3}" srcOrd="1" destOrd="0" presId="urn:microsoft.com/office/officeart/2008/layout/LinedList"/>
    <dgm:cxn modelId="{35A08545-9DFB-4A6D-9303-4EB86A529DE8}" type="presParOf" srcId="{5A9CABD2-8642-47B3-B5A3-A18C373A48BA}" destId="{6DACC143-76F5-4576-863D-59B50A5898A8}" srcOrd="2" destOrd="0" presId="urn:microsoft.com/office/officeart/2008/layout/LinedList"/>
    <dgm:cxn modelId="{35019D81-428A-4999-A932-13C23081936B}" type="presParOf" srcId="{79ED9750-10EF-446D-9831-4E481C727683}" destId="{C9F07F9C-F0F8-47E5-AF63-F3B8F45245C5}" srcOrd="5" destOrd="0" presId="urn:microsoft.com/office/officeart/2008/layout/LinedList"/>
    <dgm:cxn modelId="{001CEC54-7C74-45E5-B3A0-090B081BDD27}" type="presParOf" srcId="{79ED9750-10EF-446D-9831-4E481C727683}" destId="{9AAFFC61-B965-4DD9-BBDD-89D2C8AD2865}" srcOrd="6" destOrd="0" presId="urn:microsoft.com/office/officeart/2008/layout/LinedList"/>
    <dgm:cxn modelId="{99931152-9C78-433B-B4BB-A7F51F5DBFDE}" type="presParOf" srcId="{79ED9750-10EF-446D-9831-4E481C727683}" destId="{11A35119-B1A8-4C5B-99F2-9DFBF3F63D45}" srcOrd="7" destOrd="0" presId="urn:microsoft.com/office/officeart/2008/layout/LinedList"/>
    <dgm:cxn modelId="{490B106C-E8EC-4B19-9E01-DF109E85C894}" type="presParOf" srcId="{11A35119-B1A8-4C5B-99F2-9DFBF3F63D45}" destId="{2A9A0733-8434-4E3E-88CF-1331FE0A4A5B}" srcOrd="0" destOrd="0" presId="urn:microsoft.com/office/officeart/2008/layout/LinedList"/>
    <dgm:cxn modelId="{CADE99D2-E084-4FBE-9B9F-23BF14F77720}" type="presParOf" srcId="{11A35119-B1A8-4C5B-99F2-9DFBF3F63D45}" destId="{60094741-F6AA-4AFA-8B68-5724A757FBAA}" srcOrd="1" destOrd="0" presId="urn:microsoft.com/office/officeart/2008/layout/LinedList"/>
    <dgm:cxn modelId="{70574A60-6C72-4BDD-BC4B-E5A13D3174A1}" type="presParOf" srcId="{11A35119-B1A8-4C5B-99F2-9DFBF3F63D45}" destId="{2AAA0102-8265-4E2F-9501-F29326874C34}" srcOrd="2" destOrd="0" presId="urn:microsoft.com/office/officeart/2008/layout/LinedList"/>
    <dgm:cxn modelId="{76A626DB-0865-48D2-AB6F-03E6B2B4926E}" type="presParOf" srcId="{79ED9750-10EF-446D-9831-4E481C727683}" destId="{48A677F6-C6D2-4118-8619-ED40778BDA7B}" srcOrd="8" destOrd="0" presId="urn:microsoft.com/office/officeart/2008/layout/LinedList"/>
    <dgm:cxn modelId="{5CB3C6D1-B657-4D87-9F64-8D687922BCCB}" type="presParOf" srcId="{79ED9750-10EF-446D-9831-4E481C727683}" destId="{36BB0E11-DD15-478C-91F5-8F205CCDBCA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2D5B-3CF6-496D-A71A-6D38F7B8443C}"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fr-FR"/>
        </a:p>
      </dgm:t>
    </dgm:pt>
    <dgm:pt modelId="{390C9B69-8FB6-4FED-B1B6-AE33359190EE}">
      <dgm:prSet phldrT="[Texte]" custT="1"/>
      <dgm:spPr/>
      <dgm:t>
        <a:bodyPr/>
        <a:lstStyle/>
        <a:p>
          <a:r>
            <a:rPr lang="fr-FR" sz="2800" b="1" dirty="0" smtClean="0">
              <a:solidFill>
                <a:srgbClr val="002060"/>
              </a:solidFill>
            </a:rPr>
            <a:t>Biens collectifs</a:t>
          </a:r>
          <a:endParaRPr lang="fr-FR" sz="2800" b="1" dirty="0">
            <a:solidFill>
              <a:srgbClr val="002060"/>
            </a:solidFill>
          </a:endParaRPr>
        </a:p>
      </dgm:t>
    </dgm:pt>
    <dgm:pt modelId="{E5C4672E-C087-4B25-BAC7-A4084E632A67}" type="parTrans" cxnId="{2A24EE0B-6974-45E3-979E-79D6A8442BC5}">
      <dgm:prSet/>
      <dgm:spPr/>
      <dgm:t>
        <a:bodyPr/>
        <a:lstStyle/>
        <a:p>
          <a:endParaRPr lang="fr-FR"/>
        </a:p>
      </dgm:t>
    </dgm:pt>
    <dgm:pt modelId="{3ECEDEAA-49D1-4144-A247-748EDAC3FE35}" type="sibTrans" cxnId="{2A24EE0B-6974-45E3-979E-79D6A8442BC5}">
      <dgm:prSet/>
      <dgm:spPr/>
      <dgm:t>
        <a:bodyPr/>
        <a:lstStyle/>
        <a:p>
          <a:endParaRPr lang="fr-FR"/>
        </a:p>
      </dgm:t>
    </dgm:pt>
    <dgm:pt modelId="{F83CAEE0-25A1-4656-BD8B-E2489E576484}">
      <dgm:prSet phldrT="[Texte]" custT="1"/>
      <dgm:spPr/>
      <dgm:t>
        <a:bodyPr/>
        <a:lstStyle/>
        <a:p>
          <a:r>
            <a:rPr lang="fr-FR" sz="2400" dirty="0" smtClean="0"/>
            <a:t>Maison, terrain</a:t>
          </a:r>
          <a:endParaRPr lang="fr-FR" sz="2400" dirty="0"/>
        </a:p>
      </dgm:t>
    </dgm:pt>
    <dgm:pt modelId="{5365336E-94BD-4390-B5AD-B077F4F29731}" type="parTrans" cxnId="{DB113A05-D076-48BF-B871-87AAD8D23583}">
      <dgm:prSet/>
      <dgm:spPr/>
      <dgm:t>
        <a:bodyPr/>
        <a:lstStyle/>
        <a:p>
          <a:endParaRPr lang="fr-FR"/>
        </a:p>
      </dgm:t>
    </dgm:pt>
    <dgm:pt modelId="{C15CDE17-18F4-4415-910B-DDAD4F937777}" type="sibTrans" cxnId="{DB113A05-D076-48BF-B871-87AAD8D23583}">
      <dgm:prSet/>
      <dgm:spPr/>
      <dgm:t>
        <a:bodyPr/>
        <a:lstStyle/>
        <a:p>
          <a:endParaRPr lang="fr-FR"/>
        </a:p>
      </dgm:t>
    </dgm:pt>
    <dgm:pt modelId="{A24E90AE-5B42-4202-888D-01493B175209}">
      <dgm:prSet phldrT="[Texte]" custT="1"/>
      <dgm:spPr/>
      <dgm:t>
        <a:bodyPr/>
        <a:lstStyle/>
        <a:p>
          <a:r>
            <a:rPr lang="fr-FR" sz="2800" dirty="0" smtClean="0"/>
            <a:t>Capital</a:t>
          </a:r>
          <a:endParaRPr lang="fr-FR" sz="2800" dirty="0"/>
        </a:p>
      </dgm:t>
    </dgm:pt>
    <dgm:pt modelId="{B85D0DEC-9876-4723-9B63-E393D9D8E1DD}" type="parTrans" cxnId="{E6E4E3A8-1AC7-4809-AA10-0FDDB79F7ADA}">
      <dgm:prSet/>
      <dgm:spPr/>
      <dgm:t>
        <a:bodyPr/>
        <a:lstStyle/>
        <a:p>
          <a:endParaRPr lang="fr-FR"/>
        </a:p>
      </dgm:t>
    </dgm:pt>
    <dgm:pt modelId="{9A79F851-6843-454A-8BE7-C56326C10707}" type="sibTrans" cxnId="{E6E4E3A8-1AC7-4809-AA10-0FDDB79F7ADA}">
      <dgm:prSet/>
      <dgm:spPr/>
      <dgm:t>
        <a:bodyPr/>
        <a:lstStyle/>
        <a:p>
          <a:endParaRPr lang="fr-FR"/>
        </a:p>
      </dgm:t>
    </dgm:pt>
    <dgm:pt modelId="{219A5211-E690-4141-9016-A60E232B0015}">
      <dgm:prSet phldrT="[Texte]" custT="1"/>
      <dgm:spPr/>
      <dgm:t>
        <a:bodyPr/>
        <a:lstStyle/>
        <a:p>
          <a:r>
            <a:rPr lang="fr-FR" sz="2800" b="1" dirty="0" smtClean="0">
              <a:solidFill>
                <a:srgbClr val="FF0000"/>
              </a:solidFill>
            </a:rPr>
            <a:t>Biens personnels</a:t>
          </a:r>
          <a:endParaRPr lang="fr-FR" sz="2800" b="1" dirty="0">
            <a:solidFill>
              <a:srgbClr val="FF0000"/>
            </a:solidFill>
          </a:endParaRPr>
        </a:p>
      </dgm:t>
    </dgm:pt>
    <dgm:pt modelId="{26B5473D-A1CB-4C3B-BEBE-E9F7FD5C216B}" type="parTrans" cxnId="{98838C91-1864-4B58-9D08-6B7F8BB9D984}">
      <dgm:prSet/>
      <dgm:spPr/>
      <dgm:t>
        <a:bodyPr/>
        <a:lstStyle/>
        <a:p>
          <a:endParaRPr lang="fr-FR"/>
        </a:p>
      </dgm:t>
    </dgm:pt>
    <dgm:pt modelId="{051EE79E-0EBA-455E-B359-C45D58269651}" type="sibTrans" cxnId="{98838C91-1864-4B58-9D08-6B7F8BB9D984}">
      <dgm:prSet/>
      <dgm:spPr/>
      <dgm:t>
        <a:bodyPr/>
        <a:lstStyle/>
        <a:p>
          <a:endParaRPr lang="fr-FR"/>
        </a:p>
      </dgm:t>
    </dgm:pt>
    <dgm:pt modelId="{C24BBAF9-D12A-43E9-B797-DC6A13868668}">
      <dgm:prSet phldrT="[Texte]" custT="1"/>
      <dgm:spPr/>
      <dgm:t>
        <a:bodyPr/>
        <a:lstStyle/>
        <a:p>
          <a:r>
            <a:rPr lang="fr-FR" sz="2400" dirty="0" smtClean="0">
              <a:solidFill>
                <a:srgbClr val="FF0000"/>
              </a:solidFill>
            </a:rPr>
            <a:t>Pièce</a:t>
          </a:r>
          <a:endParaRPr lang="fr-FR" sz="2400" dirty="0">
            <a:solidFill>
              <a:srgbClr val="FF0000"/>
            </a:solidFill>
          </a:endParaRPr>
        </a:p>
      </dgm:t>
    </dgm:pt>
    <dgm:pt modelId="{8B16BCCF-8001-47C1-B979-DC14FD4C5810}" type="parTrans" cxnId="{8E310167-5A27-4FBA-8743-A6484DBB71F2}">
      <dgm:prSet/>
      <dgm:spPr/>
      <dgm:t>
        <a:bodyPr/>
        <a:lstStyle/>
        <a:p>
          <a:endParaRPr lang="fr-FR"/>
        </a:p>
      </dgm:t>
    </dgm:pt>
    <dgm:pt modelId="{80A39B04-BFE0-46E1-AE6A-7DA4E8837BD0}" type="sibTrans" cxnId="{8E310167-5A27-4FBA-8743-A6484DBB71F2}">
      <dgm:prSet/>
      <dgm:spPr/>
      <dgm:t>
        <a:bodyPr/>
        <a:lstStyle/>
        <a:p>
          <a:endParaRPr lang="fr-FR"/>
        </a:p>
      </dgm:t>
    </dgm:pt>
    <dgm:pt modelId="{D92935D1-AE68-4AE3-8232-CEB2AE1F0727}">
      <dgm:prSet phldrT="[Texte]" custT="1"/>
      <dgm:spPr/>
      <dgm:t>
        <a:bodyPr/>
        <a:lstStyle/>
        <a:p>
          <a:r>
            <a:rPr lang="fr-FR" sz="2400" dirty="0" smtClean="0">
              <a:solidFill>
                <a:srgbClr val="FF0000"/>
              </a:solidFill>
            </a:rPr>
            <a:t>Objets personnels</a:t>
          </a:r>
          <a:endParaRPr lang="fr-FR" sz="2400" dirty="0">
            <a:solidFill>
              <a:srgbClr val="FF0000"/>
            </a:solidFill>
          </a:endParaRPr>
        </a:p>
      </dgm:t>
    </dgm:pt>
    <dgm:pt modelId="{4C3D898B-2C33-4439-A92A-FBF9912C8667}" type="parTrans" cxnId="{E31A3F4E-1959-4134-88F0-34BC9EB15D52}">
      <dgm:prSet/>
      <dgm:spPr/>
      <dgm:t>
        <a:bodyPr/>
        <a:lstStyle/>
        <a:p>
          <a:endParaRPr lang="fr-FR"/>
        </a:p>
      </dgm:t>
    </dgm:pt>
    <dgm:pt modelId="{7D62CB64-7234-4B0B-97C9-874E761A479A}" type="sibTrans" cxnId="{E31A3F4E-1959-4134-88F0-34BC9EB15D52}">
      <dgm:prSet/>
      <dgm:spPr/>
      <dgm:t>
        <a:bodyPr/>
        <a:lstStyle/>
        <a:p>
          <a:endParaRPr lang="fr-FR"/>
        </a:p>
      </dgm:t>
    </dgm:pt>
    <dgm:pt modelId="{8EB68320-7133-4AE4-9B14-CFAEACE06719}" type="pres">
      <dgm:prSet presAssocID="{CD4A2D5B-3CF6-496D-A71A-6D38F7B8443C}" presName="Name0" presStyleCnt="0">
        <dgm:presLayoutVars>
          <dgm:dir/>
        </dgm:presLayoutVars>
      </dgm:prSet>
      <dgm:spPr/>
      <dgm:t>
        <a:bodyPr/>
        <a:lstStyle/>
        <a:p>
          <a:endParaRPr lang="fr-FR"/>
        </a:p>
      </dgm:t>
    </dgm:pt>
    <dgm:pt modelId="{F352D0A6-E588-4146-921F-9AA83141BAC9}" type="pres">
      <dgm:prSet presAssocID="{390C9B69-8FB6-4FED-B1B6-AE33359190EE}" presName="withChildren" presStyleCnt="0"/>
      <dgm:spPr/>
    </dgm:pt>
    <dgm:pt modelId="{9BC72331-3BE7-46A8-8092-33BC306D1B11}" type="pres">
      <dgm:prSet presAssocID="{390C9B69-8FB6-4FED-B1B6-AE33359190EE}" presName="bigCircle" presStyleLbl="vennNode1" presStyleIdx="0" presStyleCnt="6">
        <dgm:style>
          <a:lnRef idx="1">
            <a:schemeClr val="accent5"/>
          </a:lnRef>
          <a:fillRef idx="2">
            <a:schemeClr val="accent5"/>
          </a:fillRef>
          <a:effectRef idx="1">
            <a:schemeClr val="accent5"/>
          </a:effectRef>
          <a:fontRef idx="minor">
            <a:schemeClr val="dk1"/>
          </a:fontRef>
        </dgm:style>
      </dgm:prSet>
      <dgm:spPr>
        <a:ln w="57150">
          <a:solidFill>
            <a:srgbClr val="002060"/>
          </a:solidFill>
        </a:ln>
      </dgm:spPr>
    </dgm:pt>
    <dgm:pt modelId="{ABFFF5FF-5A36-470B-BA63-EA5005960E3F}" type="pres">
      <dgm:prSet presAssocID="{390C9B69-8FB6-4FED-B1B6-AE33359190EE}" presName="medCircle" presStyleLbl="vennNode1" presStyleIdx="1" presStyleCnt="6">
        <dgm:style>
          <a:lnRef idx="0">
            <a:schemeClr val="accent5"/>
          </a:lnRef>
          <a:fillRef idx="3">
            <a:schemeClr val="accent5"/>
          </a:fillRef>
          <a:effectRef idx="3">
            <a:schemeClr val="accent5"/>
          </a:effectRef>
          <a:fontRef idx="minor">
            <a:schemeClr val="lt1"/>
          </a:fontRef>
        </dgm:style>
      </dgm:prSet>
      <dgm:spPr/>
    </dgm:pt>
    <dgm:pt modelId="{6F97801C-23B5-4633-9F17-F776F66187E7}" type="pres">
      <dgm:prSet presAssocID="{390C9B69-8FB6-4FED-B1B6-AE33359190EE}" presName="txLvl1" presStyleLbl="revTx" presStyleIdx="0" presStyleCnt="6" custScaleX="107069"/>
      <dgm:spPr/>
      <dgm:t>
        <a:bodyPr/>
        <a:lstStyle/>
        <a:p>
          <a:endParaRPr lang="fr-FR"/>
        </a:p>
      </dgm:t>
    </dgm:pt>
    <dgm:pt modelId="{E12DB1CA-FF53-4C6C-A213-49B942A6DF68}" type="pres">
      <dgm:prSet presAssocID="{390C9B69-8FB6-4FED-B1B6-AE33359190EE}" presName="lin" presStyleCnt="0"/>
      <dgm:spPr/>
    </dgm:pt>
    <dgm:pt modelId="{CD56A8D7-AD46-49D6-AA0C-69B1EEA1448E}" type="pres">
      <dgm:prSet presAssocID="{F83CAEE0-25A1-4656-BD8B-E2489E576484}" presName="txLvl2" presStyleLbl="revTx" presStyleIdx="1" presStyleCnt="6"/>
      <dgm:spPr/>
      <dgm:t>
        <a:bodyPr/>
        <a:lstStyle/>
        <a:p>
          <a:endParaRPr lang="fr-FR"/>
        </a:p>
      </dgm:t>
    </dgm:pt>
    <dgm:pt modelId="{048520D9-6D5D-4CAF-8FAB-70253A20DBB2}" type="pres">
      <dgm:prSet presAssocID="{C15CDE17-18F4-4415-910B-DDAD4F937777}" presName="smCircle" presStyleLbl="vennNode1" presStyleIdx="2" presStyleCnt="6"/>
      <dgm:spPr/>
    </dgm:pt>
    <dgm:pt modelId="{26B70E9D-F0D9-4C68-BF74-AFBB735EDCBC}" type="pres">
      <dgm:prSet presAssocID="{A24E90AE-5B42-4202-888D-01493B175209}" presName="txLvl2" presStyleLbl="revTx" presStyleIdx="2" presStyleCnt="6"/>
      <dgm:spPr/>
      <dgm:t>
        <a:bodyPr/>
        <a:lstStyle/>
        <a:p>
          <a:endParaRPr lang="fr-FR"/>
        </a:p>
      </dgm:t>
    </dgm:pt>
    <dgm:pt modelId="{2F64CB05-E06E-448D-A356-321EA9D7B992}" type="pres">
      <dgm:prSet presAssocID="{390C9B69-8FB6-4FED-B1B6-AE33359190EE}" presName="overlap" presStyleCnt="0"/>
      <dgm:spPr/>
    </dgm:pt>
    <dgm:pt modelId="{9D4264F4-1441-4BB4-B353-4857D322DD1A}" type="pres">
      <dgm:prSet presAssocID="{219A5211-E690-4141-9016-A60E232B0015}" presName="withChildren" presStyleCnt="0"/>
      <dgm:spPr/>
    </dgm:pt>
    <dgm:pt modelId="{B4606581-3E4F-4076-8B05-B9C950EA2EE7}" type="pres">
      <dgm:prSet presAssocID="{219A5211-E690-4141-9016-A60E232B0015}" presName="bigCircle" presStyleLbl="vennNode1" presStyleIdx="3" presStyleCnt="6" custLinFactNeighborX="5788" custLinFactNeighborY="-1038"/>
      <dgm:spPr>
        <a:solidFill>
          <a:schemeClr val="accent4">
            <a:lumMod val="40000"/>
            <a:lumOff val="60000"/>
            <a:alpha val="50000"/>
          </a:schemeClr>
        </a:solidFill>
        <a:ln w="57150">
          <a:solidFill>
            <a:srgbClr val="FF0000"/>
          </a:solidFill>
        </a:ln>
      </dgm:spPr>
    </dgm:pt>
    <dgm:pt modelId="{1A4D772A-4F76-4901-8B9C-5BAEBB937969}" type="pres">
      <dgm:prSet presAssocID="{219A5211-E690-4141-9016-A60E232B0015}" presName="medCircle" presStyleLbl="vennNode1" presStyleIdx="4" presStyleCnt="6" custLinFactY="182323" custLinFactNeighborX="-9638" custLinFactNeighborY="200000"/>
      <dgm:spPr>
        <a:solidFill>
          <a:srgbClr val="FF0000">
            <a:alpha val="50000"/>
          </a:srgbClr>
        </a:solidFill>
      </dgm:spPr>
    </dgm:pt>
    <dgm:pt modelId="{86CA3B00-C4E1-4677-846C-F1A16164495F}" type="pres">
      <dgm:prSet presAssocID="{219A5211-E690-4141-9016-A60E232B0015}" presName="txLvl1" presStyleLbl="revTx" presStyleIdx="3" presStyleCnt="6" custScaleX="127630" custLinFactY="194296" custLinFactNeighborX="6907" custLinFactNeighborY="200000"/>
      <dgm:spPr/>
      <dgm:t>
        <a:bodyPr/>
        <a:lstStyle/>
        <a:p>
          <a:endParaRPr lang="fr-FR"/>
        </a:p>
      </dgm:t>
    </dgm:pt>
    <dgm:pt modelId="{4678D6C8-089F-47A2-B5B0-16AEE05DFC49}" type="pres">
      <dgm:prSet presAssocID="{219A5211-E690-4141-9016-A60E232B0015}" presName="lin" presStyleCnt="0"/>
      <dgm:spPr/>
    </dgm:pt>
    <dgm:pt modelId="{B36BE8C6-919E-4E42-978F-4D8D8991F12F}" type="pres">
      <dgm:prSet presAssocID="{C24BBAF9-D12A-43E9-B797-DC6A13868668}" presName="txLvl2" presStyleLbl="revTx" presStyleIdx="4" presStyleCnt="6" custLinFactY="100000" custLinFactNeighborX="1802" custLinFactNeighborY="169688"/>
      <dgm:spPr/>
      <dgm:t>
        <a:bodyPr/>
        <a:lstStyle/>
        <a:p>
          <a:endParaRPr lang="fr-FR"/>
        </a:p>
      </dgm:t>
    </dgm:pt>
    <dgm:pt modelId="{4D71D4AD-8201-46C1-858C-9006A2511BF3}" type="pres">
      <dgm:prSet presAssocID="{80A39B04-BFE0-46E1-AE6A-7DA4E8837BD0}" presName="smCircle" presStyleLbl="vennNode1" presStyleIdx="5" presStyleCnt="6"/>
      <dgm:spPr/>
    </dgm:pt>
    <dgm:pt modelId="{1ADBF9D9-0AD5-4E21-A885-D4BA92CDED80}" type="pres">
      <dgm:prSet presAssocID="{D92935D1-AE68-4AE3-8232-CEB2AE1F0727}" presName="txLvl2" presStyleLbl="revTx" presStyleIdx="5" presStyleCnt="6" custLinFactY="-27436" custLinFactNeighborX="-3607" custLinFactNeighborY="-100000"/>
      <dgm:spPr/>
      <dgm:t>
        <a:bodyPr/>
        <a:lstStyle/>
        <a:p>
          <a:endParaRPr lang="fr-FR"/>
        </a:p>
      </dgm:t>
    </dgm:pt>
  </dgm:ptLst>
  <dgm:cxnLst>
    <dgm:cxn modelId="{5E1EA0DE-D3FF-4F70-9B74-A3AE756E7A5C}" type="presOf" srcId="{219A5211-E690-4141-9016-A60E232B0015}" destId="{86CA3B00-C4E1-4677-846C-F1A16164495F}" srcOrd="0" destOrd="0" presId="urn:microsoft.com/office/officeart/2008/layout/VerticalCircleList"/>
    <dgm:cxn modelId="{E31A3F4E-1959-4134-88F0-34BC9EB15D52}" srcId="{219A5211-E690-4141-9016-A60E232B0015}" destId="{D92935D1-AE68-4AE3-8232-CEB2AE1F0727}" srcOrd="1" destOrd="0" parTransId="{4C3D898B-2C33-4439-A92A-FBF9912C8667}" sibTransId="{7D62CB64-7234-4B0B-97C9-874E761A479A}"/>
    <dgm:cxn modelId="{4B80D75E-8042-497B-A072-C8950A2AA2EE}" type="presOf" srcId="{D92935D1-AE68-4AE3-8232-CEB2AE1F0727}" destId="{1ADBF9D9-0AD5-4E21-A885-D4BA92CDED80}" srcOrd="0" destOrd="0" presId="urn:microsoft.com/office/officeart/2008/layout/VerticalCircleList"/>
    <dgm:cxn modelId="{DB113A05-D076-48BF-B871-87AAD8D23583}" srcId="{390C9B69-8FB6-4FED-B1B6-AE33359190EE}" destId="{F83CAEE0-25A1-4656-BD8B-E2489E576484}" srcOrd="0" destOrd="0" parTransId="{5365336E-94BD-4390-B5AD-B077F4F29731}" sibTransId="{C15CDE17-18F4-4415-910B-DDAD4F937777}"/>
    <dgm:cxn modelId="{A47FC35C-CFBF-46E4-AD0E-8030A88F7A81}" type="presOf" srcId="{C24BBAF9-D12A-43E9-B797-DC6A13868668}" destId="{B36BE8C6-919E-4E42-978F-4D8D8991F12F}" srcOrd="0" destOrd="0" presId="urn:microsoft.com/office/officeart/2008/layout/VerticalCircleList"/>
    <dgm:cxn modelId="{42A27D95-7A04-43E7-B4D6-86531658567A}" type="presOf" srcId="{390C9B69-8FB6-4FED-B1B6-AE33359190EE}" destId="{6F97801C-23B5-4633-9F17-F776F66187E7}" srcOrd="0" destOrd="0" presId="urn:microsoft.com/office/officeart/2008/layout/VerticalCircleList"/>
    <dgm:cxn modelId="{8E310167-5A27-4FBA-8743-A6484DBB71F2}" srcId="{219A5211-E690-4141-9016-A60E232B0015}" destId="{C24BBAF9-D12A-43E9-B797-DC6A13868668}" srcOrd="0" destOrd="0" parTransId="{8B16BCCF-8001-47C1-B979-DC14FD4C5810}" sibTransId="{80A39B04-BFE0-46E1-AE6A-7DA4E8837BD0}"/>
    <dgm:cxn modelId="{8F3E6300-6C4F-4879-AFEE-C8EE6721484E}" type="presOf" srcId="{F83CAEE0-25A1-4656-BD8B-E2489E576484}" destId="{CD56A8D7-AD46-49D6-AA0C-69B1EEA1448E}" srcOrd="0" destOrd="0" presId="urn:microsoft.com/office/officeart/2008/layout/VerticalCircleList"/>
    <dgm:cxn modelId="{C987DCC9-CA48-41C8-8169-352FF4BA2FD7}" type="presOf" srcId="{A24E90AE-5B42-4202-888D-01493B175209}" destId="{26B70E9D-F0D9-4C68-BF74-AFBB735EDCBC}" srcOrd="0" destOrd="0" presId="urn:microsoft.com/office/officeart/2008/layout/VerticalCircleList"/>
    <dgm:cxn modelId="{2A24EE0B-6974-45E3-979E-79D6A8442BC5}" srcId="{CD4A2D5B-3CF6-496D-A71A-6D38F7B8443C}" destId="{390C9B69-8FB6-4FED-B1B6-AE33359190EE}" srcOrd="0" destOrd="0" parTransId="{E5C4672E-C087-4B25-BAC7-A4084E632A67}" sibTransId="{3ECEDEAA-49D1-4144-A247-748EDAC3FE35}"/>
    <dgm:cxn modelId="{380CC7BA-DF50-42E9-BC89-8F5715601F96}" type="presOf" srcId="{CD4A2D5B-3CF6-496D-A71A-6D38F7B8443C}" destId="{8EB68320-7133-4AE4-9B14-CFAEACE06719}" srcOrd="0" destOrd="0" presId="urn:microsoft.com/office/officeart/2008/layout/VerticalCircleList"/>
    <dgm:cxn modelId="{E6E4E3A8-1AC7-4809-AA10-0FDDB79F7ADA}" srcId="{390C9B69-8FB6-4FED-B1B6-AE33359190EE}" destId="{A24E90AE-5B42-4202-888D-01493B175209}" srcOrd="1" destOrd="0" parTransId="{B85D0DEC-9876-4723-9B63-E393D9D8E1DD}" sibTransId="{9A79F851-6843-454A-8BE7-C56326C10707}"/>
    <dgm:cxn modelId="{98838C91-1864-4B58-9D08-6B7F8BB9D984}" srcId="{CD4A2D5B-3CF6-496D-A71A-6D38F7B8443C}" destId="{219A5211-E690-4141-9016-A60E232B0015}" srcOrd="1" destOrd="0" parTransId="{26B5473D-A1CB-4C3B-BEBE-E9F7FD5C216B}" sibTransId="{051EE79E-0EBA-455E-B359-C45D58269651}"/>
    <dgm:cxn modelId="{B1C035E3-6476-44F2-B47D-61ECCFBB9A7A}" type="presParOf" srcId="{8EB68320-7133-4AE4-9B14-CFAEACE06719}" destId="{F352D0A6-E588-4146-921F-9AA83141BAC9}" srcOrd="0" destOrd="0" presId="urn:microsoft.com/office/officeart/2008/layout/VerticalCircleList"/>
    <dgm:cxn modelId="{309CD53F-18E3-41CA-9B48-49A7D90A7459}" type="presParOf" srcId="{F352D0A6-E588-4146-921F-9AA83141BAC9}" destId="{9BC72331-3BE7-46A8-8092-33BC306D1B11}" srcOrd="0" destOrd="0" presId="urn:microsoft.com/office/officeart/2008/layout/VerticalCircleList"/>
    <dgm:cxn modelId="{6681751A-796F-41B3-A597-177B2133DB15}" type="presParOf" srcId="{F352D0A6-E588-4146-921F-9AA83141BAC9}" destId="{ABFFF5FF-5A36-470B-BA63-EA5005960E3F}" srcOrd="1" destOrd="0" presId="urn:microsoft.com/office/officeart/2008/layout/VerticalCircleList"/>
    <dgm:cxn modelId="{50FD650A-F27D-4EF7-BA23-167A2D16CA7E}" type="presParOf" srcId="{F352D0A6-E588-4146-921F-9AA83141BAC9}" destId="{6F97801C-23B5-4633-9F17-F776F66187E7}" srcOrd="2" destOrd="0" presId="urn:microsoft.com/office/officeart/2008/layout/VerticalCircleList"/>
    <dgm:cxn modelId="{DCF4975E-4A4C-4359-B279-F8DD086B7C2A}" type="presParOf" srcId="{F352D0A6-E588-4146-921F-9AA83141BAC9}" destId="{E12DB1CA-FF53-4C6C-A213-49B942A6DF68}" srcOrd="3" destOrd="0" presId="urn:microsoft.com/office/officeart/2008/layout/VerticalCircleList"/>
    <dgm:cxn modelId="{E9BB1DE8-94CA-4F9B-9528-1D91053859ED}" type="presParOf" srcId="{E12DB1CA-FF53-4C6C-A213-49B942A6DF68}" destId="{CD56A8D7-AD46-49D6-AA0C-69B1EEA1448E}" srcOrd="0" destOrd="0" presId="urn:microsoft.com/office/officeart/2008/layout/VerticalCircleList"/>
    <dgm:cxn modelId="{4C04DBC3-565A-41C3-9E7E-1AB69F5A1DCC}" type="presParOf" srcId="{E12DB1CA-FF53-4C6C-A213-49B942A6DF68}" destId="{048520D9-6D5D-4CAF-8FAB-70253A20DBB2}" srcOrd="1" destOrd="0" presId="urn:microsoft.com/office/officeart/2008/layout/VerticalCircleList"/>
    <dgm:cxn modelId="{6B1D1FF9-7905-4D7C-92CC-2258A4BB6858}" type="presParOf" srcId="{E12DB1CA-FF53-4C6C-A213-49B942A6DF68}" destId="{26B70E9D-F0D9-4C68-BF74-AFBB735EDCBC}" srcOrd="2" destOrd="0" presId="urn:microsoft.com/office/officeart/2008/layout/VerticalCircleList"/>
    <dgm:cxn modelId="{A16D028C-B190-43AF-8485-42CD7A009023}" type="presParOf" srcId="{8EB68320-7133-4AE4-9B14-CFAEACE06719}" destId="{2F64CB05-E06E-448D-A356-321EA9D7B992}" srcOrd="1" destOrd="0" presId="urn:microsoft.com/office/officeart/2008/layout/VerticalCircleList"/>
    <dgm:cxn modelId="{AD88898E-F113-4EF5-B070-C69BA051DD77}" type="presParOf" srcId="{8EB68320-7133-4AE4-9B14-CFAEACE06719}" destId="{9D4264F4-1441-4BB4-B353-4857D322DD1A}" srcOrd="2" destOrd="0" presId="urn:microsoft.com/office/officeart/2008/layout/VerticalCircleList"/>
    <dgm:cxn modelId="{201D6DD7-3E96-476E-855F-104849714298}" type="presParOf" srcId="{9D4264F4-1441-4BB4-B353-4857D322DD1A}" destId="{B4606581-3E4F-4076-8B05-B9C950EA2EE7}" srcOrd="0" destOrd="0" presId="urn:microsoft.com/office/officeart/2008/layout/VerticalCircleList"/>
    <dgm:cxn modelId="{8DEF10A1-22DF-43AA-8B1B-68BE8FFB9091}" type="presParOf" srcId="{9D4264F4-1441-4BB4-B353-4857D322DD1A}" destId="{1A4D772A-4F76-4901-8B9C-5BAEBB937969}" srcOrd="1" destOrd="0" presId="urn:microsoft.com/office/officeart/2008/layout/VerticalCircleList"/>
    <dgm:cxn modelId="{6AE0A632-622F-46A4-A8B2-A41F25B37353}" type="presParOf" srcId="{9D4264F4-1441-4BB4-B353-4857D322DD1A}" destId="{86CA3B00-C4E1-4677-846C-F1A16164495F}" srcOrd="2" destOrd="0" presId="urn:microsoft.com/office/officeart/2008/layout/VerticalCircleList"/>
    <dgm:cxn modelId="{D52ECC5D-A039-49E4-AFC0-EAB44D99C0DC}" type="presParOf" srcId="{9D4264F4-1441-4BB4-B353-4857D322DD1A}" destId="{4678D6C8-089F-47A2-B5B0-16AEE05DFC49}" srcOrd="3" destOrd="0" presId="urn:microsoft.com/office/officeart/2008/layout/VerticalCircleList"/>
    <dgm:cxn modelId="{5E18D826-DBF5-4991-BB29-951F099CE2F5}" type="presParOf" srcId="{4678D6C8-089F-47A2-B5B0-16AEE05DFC49}" destId="{B36BE8C6-919E-4E42-978F-4D8D8991F12F}" srcOrd="0" destOrd="0" presId="urn:microsoft.com/office/officeart/2008/layout/VerticalCircleList"/>
    <dgm:cxn modelId="{C51D0043-9C5E-42C2-B789-20F9AD38618F}" type="presParOf" srcId="{4678D6C8-089F-47A2-B5B0-16AEE05DFC49}" destId="{4D71D4AD-8201-46C1-858C-9006A2511BF3}" srcOrd="1" destOrd="0" presId="urn:microsoft.com/office/officeart/2008/layout/VerticalCircleList"/>
    <dgm:cxn modelId="{2FCFA97F-77E8-418E-82CF-8FB4618B1EB7}" type="presParOf" srcId="{4678D6C8-089F-47A2-B5B0-16AEE05DFC49}" destId="{1ADBF9D9-0AD5-4E21-A885-D4BA92CDED80}"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087499-513C-4746-B38E-9536D0295F61}" type="doc">
      <dgm:prSet loTypeId="urn:microsoft.com/office/officeart/2005/8/layout/radial4" loCatId="relationship" qsTypeId="urn:microsoft.com/office/officeart/2005/8/quickstyle/simple5" qsCatId="simple" csTypeId="urn:microsoft.com/office/officeart/2005/8/colors/colorful3" csCatId="colorful" phldr="1"/>
      <dgm:spPr/>
      <dgm:t>
        <a:bodyPr/>
        <a:lstStyle/>
        <a:p>
          <a:endParaRPr lang="fr-FR"/>
        </a:p>
      </dgm:t>
    </dgm:pt>
    <dgm:pt modelId="{70ACDBF2-8829-4440-A002-EE67FE919BBE}">
      <dgm:prSet phldrT="[Texte]">
        <dgm:style>
          <a:lnRef idx="0">
            <a:schemeClr val="accent3"/>
          </a:lnRef>
          <a:fillRef idx="3">
            <a:schemeClr val="accent3"/>
          </a:fillRef>
          <a:effectRef idx="3">
            <a:schemeClr val="accent3"/>
          </a:effectRef>
          <a:fontRef idx="minor">
            <a:schemeClr val="lt1"/>
          </a:fontRef>
        </dgm:style>
      </dgm:prSet>
      <dgm:spPr>
        <a:ln w="57150">
          <a:solidFill>
            <a:schemeClr val="accent4">
              <a:lumMod val="75000"/>
            </a:schemeClr>
          </a:solidFill>
        </a:ln>
      </dgm:spPr>
      <dgm:t>
        <a:bodyPr/>
        <a:lstStyle/>
        <a:p>
          <a:r>
            <a:rPr lang="fr-FR" dirty="0" smtClean="0"/>
            <a:t>Nécessité (fonction, usages)</a:t>
          </a:r>
        </a:p>
        <a:p>
          <a:r>
            <a:rPr lang="fr-FR" dirty="0" smtClean="0"/>
            <a:t>Conscience</a:t>
          </a:r>
          <a:endParaRPr lang="fr-FR" dirty="0"/>
        </a:p>
      </dgm:t>
    </dgm:pt>
    <dgm:pt modelId="{1A56CDF3-DC15-47ED-B273-28B1BA591971}" type="parTrans" cxnId="{1CBD458E-82A4-45E5-9D01-55B4B9A11930}">
      <dgm:prSet/>
      <dgm:spPr/>
      <dgm:t>
        <a:bodyPr/>
        <a:lstStyle/>
        <a:p>
          <a:endParaRPr lang="fr-FR"/>
        </a:p>
      </dgm:t>
    </dgm:pt>
    <dgm:pt modelId="{D06DF763-82D7-461A-855D-F604A3A9C846}" type="sibTrans" cxnId="{1CBD458E-82A4-45E5-9D01-55B4B9A11930}">
      <dgm:prSet/>
      <dgm:spPr/>
      <dgm:t>
        <a:bodyPr/>
        <a:lstStyle/>
        <a:p>
          <a:endParaRPr lang="fr-FR"/>
        </a:p>
      </dgm:t>
    </dgm:pt>
    <dgm:pt modelId="{E1CBCDC6-0F1D-4441-8E39-9E84058498DD}">
      <dgm:prSet phldrT="[Texte]" custT="1"/>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Quantité</a:t>
          </a:r>
        </a:p>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(Combien ?)</a:t>
          </a:r>
          <a:endParaRPr lang="fr-FR" dirty="0"/>
        </a:p>
      </dgm:t>
    </dgm:pt>
    <dgm:pt modelId="{40F77060-8D17-4538-9155-78367865A5C6}" type="parTrans" cxnId="{9D9DB2D0-CC09-4440-BA07-32EF2832CD70}">
      <dgm:prSet/>
      <dgm:spPr>
        <a:solidFill>
          <a:srgbClr val="00B050"/>
        </a:solidFill>
      </dgm:spPr>
      <dgm:t>
        <a:bodyPr/>
        <a:lstStyle/>
        <a:p>
          <a:endParaRPr lang="fr-FR"/>
        </a:p>
      </dgm:t>
    </dgm:pt>
    <dgm:pt modelId="{F310D7E6-D23A-4AB4-84B6-6BB2E874AFDB}" type="sibTrans" cxnId="{9D9DB2D0-CC09-4440-BA07-32EF2832CD70}">
      <dgm:prSet/>
      <dgm:spPr/>
      <dgm:t>
        <a:bodyPr/>
        <a:lstStyle/>
        <a:p>
          <a:endParaRPr lang="fr-FR"/>
        </a:p>
      </dgm:t>
    </dgm:pt>
    <dgm:pt modelId="{C52F8390-662C-4965-996E-C6BB0B56E7D1}">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Quiddité</a:t>
          </a:r>
        </a:p>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(Quel type ?)</a:t>
          </a:r>
          <a:endParaRPr lang="fr-FR" dirty="0"/>
        </a:p>
      </dgm:t>
    </dgm:pt>
    <dgm:pt modelId="{EB4CA8DD-1EA5-4143-80F3-29B880848668}" type="parTrans" cxnId="{917CD338-6148-4B97-8E18-34E9F69BF75A}">
      <dgm:prSet/>
      <dgm:spPr/>
      <dgm:t>
        <a:bodyPr/>
        <a:lstStyle/>
        <a:p>
          <a:endParaRPr lang="fr-FR"/>
        </a:p>
      </dgm:t>
    </dgm:pt>
    <dgm:pt modelId="{5B1E5372-387D-4887-B8EF-CA203DED88BD}" type="sibTrans" cxnId="{917CD338-6148-4B97-8E18-34E9F69BF75A}">
      <dgm:prSet/>
      <dgm:spPr/>
      <dgm:t>
        <a:bodyPr/>
        <a:lstStyle/>
        <a:p>
          <a:endParaRPr lang="fr-FR"/>
        </a:p>
      </dgm:t>
    </dgm:pt>
    <dgm:pt modelId="{EC06A923-A2D7-4C9F-9901-684F07C69DB6}">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Qualité</a:t>
          </a:r>
        </a:p>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Quel degré ?</a:t>
          </a:r>
        </a:p>
        <a:p>
          <a:pPr defTabSz="1200150">
            <a:lnSpc>
              <a:spcPct val="90000"/>
            </a:lnSpc>
            <a:spcBef>
              <a:spcPct val="0"/>
            </a:spcBef>
            <a:spcAft>
              <a:spcPct val="35000"/>
            </a:spcAft>
          </a:pPr>
          <a:endParaRPr lang="fr-FR" dirty="0"/>
        </a:p>
      </dgm:t>
    </dgm:pt>
    <dgm:pt modelId="{212C19FC-79EB-491D-9500-9C8C0061FFC7}" type="parTrans" cxnId="{4BBDAD32-4890-40BA-A75A-54F289FDAF8E}">
      <dgm:prSet/>
      <dgm:spPr/>
      <dgm:t>
        <a:bodyPr/>
        <a:lstStyle/>
        <a:p>
          <a:endParaRPr lang="fr-FR"/>
        </a:p>
      </dgm:t>
    </dgm:pt>
    <dgm:pt modelId="{62D41574-362B-4D7C-9932-1E884EF929AC}" type="sibTrans" cxnId="{4BBDAD32-4890-40BA-A75A-54F289FDAF8E}">
      <dgm:prSet/>
      <dgm:spPr/>
      <dgm:t>
        <a:bodyPr/>
        <a:lstStyle/>
        <a:p>
          <a:endParaRPr lang="fr-FR"/>
        </a:p>
      </dgm:t>
    </dgm:pt>
    <dgm:pt modelId="{148A9EBA-73E5-41A1-A227-F7140FA671F9}" type="pres">
      <dgm:prSet presAssocID="{58087499-513C-4746-B38E-9536D0295F61}" presName="cycle" presStyleCnt="0">
        <dgm:presLayoutVars>
          <dgm:chMax val="1"/>
          <dgm:dir/>
          <dgm:animLvl val="ctr"/>
          <dgm:resizeHandles val="exact"/>
        </dgm:presLayoutVars>
      </dgm:prSet>
      <dgm:spPr/>
      <dgm:t>
        <a:bodyPr/>
        <a:lstStyle/>
        <a:p>
          <a:endParaRPr lang="fr-FR"/>
        </a:p>
      </dgm:t>
    </dgm:pt>
    <dgm:pt modelId="{2258B909-FB65-4E7C-8225-3B21A843D552}" type="pres">
      <dgm:prSet presAssocID="{70ACDBF2-8829-4440-A002-EE67FE919BBE}" presName="centerShape" presStyleLbl="node0" presStyleIdx="0" presStyleCnt="1"/>
      <dgm:spPr/>
      <dgm:t>
        <a:bodyPr/>
        <a:lstStyle/>
        <a:p>
          <a:endParaRPr lang="fr-FR"/>
        </a:p>
      </dgm:t>
    </dgm:pt>
    <dgm:pt modelId="{07DC0E5A-2379-45BF-B34B-FE48E002839E}" type="pres">
      <dgm:prSet presAssocID="{40F77060-8D17-4538-9155-78367865A5C6}" presName="parTrans" presStyleLbl="bgSibTrans2D1" presStyleIdx="0" presStyleCnt="3" custAng="11012088" custScaleX="52468" custLinFactNeighborX="29537" custLinFactNeighborY="23150"/>
      <dgm:spPr/>
      <dgm:t>
        <a:bodyPr/>
        <a:lstStyle/>
        <a:p>
          <a:endParaRPr lang="fr-FR"/>
        </a:p>
      </dgm:t>
    </dgm:pt>
    <dgm:pt modelId="{3DD9CEBB-BDA8-42D7-B902-2BB9C089CA96}" type="pres">
      <dgm:prSet presAssocID="{E1CBCDC6-0F1D-4441-8E39-9E84058498DD}" presName="node" presStyleLbl="node1" presStyleIdx="0" presStyleCnt="3" custScaleX="134078" custScaleY="61937" custRadScaleRad="150579" custRadScaleInc="-16836">
        <dgm:presLayoutVars>
          <dgm:bulletEnabled val="1"/>
        </dgm:presLayoutVars>
      </dgm:prSet>
      <dgm:spPr/>
      <dgm:t>
        <a:bodyPr/>
        <a:lstStyle/>
        <a:p>
          <a:endParaRPr lang="fr-FR"/>
        </a:p>
      </dgm:t>
    </dgm:pt>
    <dgm:pt modelId="{25429890-BFB3-41EF-8CEE-ED046F61D1C5}" type="pres">
      <dgm:prSet presAssocID="{EB4CA8DD-1EA5-4143-80F3-29B880848668}" presName="parTrans" presStyleLbl="bgSibTrans2D1" presStyleIdx="1" presStyleCnt="3" custAng="10800000" custScaleX="74041" custLinFactNeighborY="46299"/>
      <dgm:spPr/>
      <dgm:t>
        <a:bodyPr/>
        <a:lstStyle/>
        <a:p>
          <a:endParaRPr lang="fr-FR"/>
        </a:p>
      </dgm:t>
    </dgm:pt>
    <dgm:pt modelId="{0457D3B5-AF39-4F67-A20A-F5E5B4A12B9C}" type="pres">
      <dgm:prSet presAssocID="{C52F8390-662C-4965-996E-C6BB0B56E7D1}" presName="node" presStyleLbl="node1" presStyleIdx="1" presStyleCnt="3" custScaleX="173951" custScaleY="56513" custRadScaleRad="107044">
        <dgm:presLayoutVars>
          <dgm:bulletEnabled val="1"/>
        </dgm:presLayoutVars>
      </dgm:prSet>
      <dgm:spPr/>
      <dgm:t>
        <a:bodyPr/>
        <a:lstStyle/>
        <a:p>
          <a:endParaRPr lang="fr-FR"/>
        </a:p>
      </dgm:t>
    </dgm:pt>
    <dgm:pt modelId="{C9272BE7-AA48-4C90-A615-A167B472C8EF}" type="pres">
      <dgm:prSet presAssocID="{212C19FC-79EB-491D-9500-9C8C0061FFC7}" presName="parTrans" presStyleLbl="bgSibTrans2D1" presStyleIdx="2" presStyleCnt="3" custAng="10381593" custScaleX="53123" custLinFactNeighborX="-27850" custLinFactNeighborY="37039"/>
      <dgm:spPr/>
      <dgm:t>
        <a:bodyPr/>
        <a:lstStyle/>
        <a:p>
          <a:endParaRPr lang="fr-FR"/>
        </a:p>
      </dgm:t>
    </dgm:pt>
    <dgm:pt modelId="{11A8335F-F33B-47E3-9A85-71E98384FAEE}" type="pres">
      <dgm:prSet presAssocID="{EC06A923-A2D7-4C9F-9901-684F07C69DB6}" presName="node" presStyleLbl="node1" presStyleIdx="2" presStyleCnt="3" custScaleX="137561" custScaleY="71747" custRadScaleRad="148303" custRadScaleInc="11033">
        <dgm:presLayoutVars>
          <dgm:bulletEnabled val="1"/>
        </dgm:presLayoutVars>
      </dgm:prSet>
      <dgm:spPr/>
      <dgm:t>
        <a:bodyPr/>
        <a:lstStyle/>
        <a:p>
          <a:endParaRPr lang="fr-FR"/>
        </a:p>
      </dgm:t>
    </dgm:pt>
  </dgm:ptLst>
  <dgm:cxnLst>
    <dgm:cxn modelId="{06123221-2D71-47A8-91B4-46105B26A866}" type="presOf" srcId="{EB4CA8DD-1EA5-4143-80F3-29B880848668}" destId="{25429890-BFB3-41EF-8CEE-ED046F61D1C5}" srcOrd="0" destOrd="0" presId="urn:microsoft.com/office/officeart/2005/8/layout/radial4"/>
    <dgm:cxn modelId="{917CD338-6148-4B97-8E18-34E9F69BF75A}" srcId="{70ACDBF2-8829-4440-A002-EE67FE919BBE}" destId="{C52F8390-662C-4965-996E-C6BB0B56E7D1}" srcOrd="1" destOrd="0" parTransId="{EB4CA8DD-1EA5-4143-80F3-29B880848668}" sibTransId="{5B1E5372-387D-4887-B8EF-CA203DED88BD}"/>
    <dgm:cxn modelId="{A4BA7B2A-EE42-4E2C-8731-718FCE237D09}" type="presOf" srcId="{212C19FC-79EB-491D-9500-9C8C0061FFC7}" destId="{C9272BE7-AA48-4C90-A615-A167B472C8EF}" srcOrd="0" destOrd="0" presId="urn:microsoft.com/office/officeart/2005/8/layout/radial4"/>
    <dgm:cxn modelId="{47FD0E3D-19DF-4ADC-AB69-A2F98E52FEF7}" type="presOf" srcId="{58087499-513C-4746-B38E-9536D0295F61}" destId="{148A9EBA-73E5-41A1-A227-F7140FA671F9}" srcOrd="0" destOrd="0" presId="urn:microsoft.com/office/officeart/2005/8/layout/radial4"/>
    <dgm:cxn modelId="{39C3BE6B-A140-477F-BB6F-184F794F9EAE}" type="presOf" srcId="{E1CBCDC6-0F1D-4441-8E39-9E84058498DD}" destId="{3DD9CEBB-BDA8-42D7-B902-2BB9C089CA96}" srcOrd="0" destOrd="0" presId="urn:microsoft.com/office/officeart/2005/8/layout/radial4"/>
    <dgm:cxn modelId="{6C8D290A-8CC4-4541-8815-E70F37D368F0}" type="presOf" srcId="{C52F8390-662C-4965-996E-C6BB0B56E7D1}" destId="{0457D3B5-AF39-4F67-A20A-F5E5B4A12B9C}" srcOrd="0" destOrd="0" presId="urn:microsoft.com/office/officeart/2005/8/layout/radial4"/>
    <dgm:cxn modelId="{1CBD458E-82A4-45E5-9D01-55B4B9A11930}" srcId="{58087499-513C-4746-B38E-9536D0295F61}" destId="{70ACDBF2-8829-4440-A002-EE67FE919BBE}" srcOrd="0" destOrd="0" parTransId="{1A56CDF3-DC15-47ED-B273-28B1BA591971}" sibTransId="{D06DF763-82D7-461A-855D-F604A3A9C846}"/>
    <dgm:cxn modelId="{B81E9ADB-A438-41E1-B37B-6C3A532920FD}" type="presOf" srcId="{EC06A923-A2D7-4C9F-9901-684F07C69DB6}" destId="{11A8335F-F33B-47E3-9A85-71E98384FAEE}" srcOrd="0" destOrd="0" presId="urn:microsoft.com/office/officeart/2005/8/layout/radial4"/>
    <dgm:cxn modelId="{24EF9A37-6F05-4FC6-9F85-EF1E144CB395}" type="presOf" srcId="{40F77060-8D17-4538-9155-78367865A5C6}" destId="{07DC0E5A-2379-45BF-B34B-FE48E002839E}" srcOrd="0" destOrd="0" presId="urn:microsoft.com/office/officeart/2005/8/layout/radial4"/>
    <dgm:cxn modelId="{4BBDAD32-4890-40BA-A75A-54F289FDAF8E}" srcId="{70ACDBF2-8829-4440-A002-EE67FE919BBE}" destId="{EC06A923-A2D7-4C9F-9901-684F07C69DB6}" srcOrd="2" destOrd="0" parTransId="{212C19FC-79EB-491D-9500-9C8C0061FFC7}" sibTransId="{62D41574-362B-4D7C-9932-1E884EF929AC}"/>
    <dgm:cxn modelId="{CEEFD6D2-FE34-449E-92BB-0F75E97D1D92}" type="presOf" srcId="{70ACDBF2-8829-4440-A002-EE67FE919BBE}" destId="{2258B909-FB65-4E7C-8225-3B21A843D552}" srcOrd="0" destOrd="0" presId="urn:microsoft.com/office/officeart/2005/8/layout/radial4"/>
    <dgm:cxn modelId="{9D9DB2D0-CC09-4440-BA07-32EF2832CD70}" srcId="{70ACDBF2-8829-4440-A002-EE67FE919BBE}" destId="{E1CBCDC6-0F1D-4441-8E39-9E84058498DD}" srcOrd="0" destOrd="0" parTransId="{40F77060-8D17-4538-9155-78367865A5C6}" sibTransId="{F310D7E6-D23A-4AB4-84B6-6BB2E874AFDB}"/>
    <dgm:cxn modelId="{7C8489AA-12F9-4975-BDCA-10D01A701E86}" type="presParOf" srcId="{148A9EBA-73E5-41A1-A227-F7140FA671F9}" destId="{2258B909-FB65-4E7C-8225-3B21A843D552}" srcOrd="0" destOrd="0" presId="urn:microsoft.com/office/officeart/2005/8/layout/radial4"/>
    <dgm:cxn modelId="{238BDD6E-2E98-4B34-A22F-3E1BCD9AEE45}" type="presParOf" srcId="{148A9EBA-73E5-41A1-A227-F7140FA671F9}" destId="{07DC0E5A-2379-45BF-B34B-FE48E002839E}" srcOrd="1" destOrd="0" presId="urn:microsoft.com/office/officeart/2005/8/layout/radial4"/>
    <dgm:cxn modelId="{AB6CE411-2210-493E-89F6-1AB08AC7DA2B}" type="presParOf" srcId="{148A9EBA-73E5-41A1-A227-F7140FA671F9}" destId="{3DD9CEBB-BDA8-42D7-B902-2BB9C089CA96}" srcOrd="2" destOrd="0" presId="urn:microsoft.com/office/officeart/2005/8/layout/radial4"/>
    <dgm:cxn modelId="{F7C8951B-66DC-4E0B-934C-134582600777}" type="presParOf" srcId="{148A9EBA-73E5-41A1-A227-F7140FA671F9}" destId="{25429890-BFB3-41EF-8CEE-ED046F61D1C5}" srcOrd="3" destOrd="0" presId="urn:microsoft.com/office/officeart/2005/8/layout/radial4"/>
    <dgm:cxn modelId="{5EB67FC1-31F1-4A72-A4DF-BFAC2BCB15AE}" type="presParOf" srcId="{148A9EBA-73E5-41A1-A227-F7140FA671F9}" destId="{0457D3B5-AF39-4F67-A20A-F5E5B4A12B9C}" srcOrd="4" destOrd="0" presId="urn:microsoft.com/office/officeart/2005/8/layout/radial4"/>
    <dgm:cxn modelId="{391D3797-2261-46BA-AF22-52461FF9148F}" type="presParOf" srcId="{148A9EBA-73E5-41A1-A227-F7140FA671F9}" destId="{C9272BE7-AA48-4C90-A615-A167B472C8EF}" srcOrd="5" destOrd="0" presId="urn:microsoft.com/office/officeart/2005/8/layout/radial4"/>
    <dgm:cxn modelId="{55F5C9E4-9449-45AB-99D3-4BCD01153EB6}" type="presParOf" srcId="{148A9EBA-73E5-41A1-A227-F7140FA671F9}" destId="{11A8335F-F33B-47E3-9A85-71E98384FAE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FAC104-1F11-41DE-ADBC-4047D0105919}" type="doc">
      <dgm:prSet loTypeId="urn:microsoft.com/office/officeart/2005/8/layout/radial5" loCatId="relationship" qsTypeId="urn:microsoft.com/office/officeart/2005/8/quickstyle/simple5" qsCatId="simple" csTypeId="urn:microsoft.com/office/officeart/2005/8/colors/colorful4" csCatId="colorful" phldr="1"/>
      <dgm:spPr/>
      <dgm:t>
        <a:bodyPr/>
        <a:lstStyle/>
        <a:p>
          <a:endParaRPr lang="fr-FR"/>
        </a:p>
      </dgm:t>
    </dgm:pt>
    <dgm:pt modelId="{E18F5C09-5CA7-4D5A-A208-DE80A7B74AAC}">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050" dirty="0" smtClean="0"/>
            <a:t>l</a:t>
          </a:r>
          <a:endParaRPr lang="fr-FR" sz="1050" dirty="0"/>
        </a:p>
      </dgm:t>
    </dgm:pt>
    <dgm:pt modelId="{6A437E2D-2A79-496F-8B23-0FD586E8FA11}" type="parTrans" cxnId="{1D894181-2CA1-4A9C-B3EE-05EB443D3E5B}">
      <dgm:prSet/>
      <dgm:spPr/>
      <dgm:t>
        <a:bodyPr/>
        <a:lstStyle/>
        <a:p>
          <a:endParaRPr lang="fr-FR"/>
        </a:p>
      </dgm:t>
    </dgm:pt>
    <dgm:pt modelId="{331758FB-0D6F-4BA9-9B86-39ACE47F1D23}" type="sibTrans" cxnId="{1D894181-2CA1-4A9C-B3EE-05EB443D3E5B}">
      <dgm:prSet/>
      <dgm:spPr/>
      <dgm:t>
        <a:bodyPr/>
        <a:lstStyle/>
        <a:p>
          <a:endParaRPr lang="fr-FR"/>
        </a:p>
      </dgm:t>
    </dgm:pt>
    <dgm:pt modelId="{3AF80929-7D27-4EF0-A1B6-4C9A611FA46F}">
      <dgm:prSet phldrT="[Texte]"/>
      <dgm:spPr/>
      <dgm:t>
        <a:bodyPr/>
        <a:lstStyle/>
        <a:p>
          <a:r>
            <a:rPr lang="fr-FR" dirty="0" smtClean="0"/>
            <a:t>Amour vrai</a:t>
          </a:r>
          <a:endParaRPr lang="fr-FR" dirty="0"/>
        </a:p>
      </dgm:t>
    </dgm:pt>
    <dgm:pt modelId="{6A7F83D0-87AE-4C74-9BBD-AC1A61AC44FA}" type="parTrans" cxnId="{7F18D54C-19E3-48B8-A11E-7284E56A7842}">
      <dgm:prSet/>
      <dgm:spPr/>
      <dgm:t>
        <a:bodyPr/>
        <a:lstStyle/>
        <a:p>
          <a:endParaRPr lang="fr-FR"/>
        </a:p>
      </dgm:t>
    </dgm:pt>
    <dgm:pt modelId="{EACAF9AB-2A5A-4171-8391-6735B5D3256E}" type="sibTrans" cxnId="{7F18D54C-19E3-48B8-A11E-7284E56A7842}">
      <dgm:prSet/>
      <dgm:spPr/>
      <dgm:t>
        <a:bodyPr/>
        <a:lstStyle/>
        <a:p>
          <a:endParaRPr lang="fr-FR"/>
        </a:p>
      </dgm:t>
    </dgm:pt>
    <dgm:pt modelId="{A1DF4D5E-754E-45FC-96B3-4AD04121DD35}">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But de l’ensemble</a:t>
          </a:r>
          <a:endParaRPr lang="fr-FR" dirty="0"/>
        </a:p>
      </dgm:t>
    </dgm:pt>
    <dgm:pt modelId="{7C8DAAB0-ACBF-4F85-BBF8-E5B0C8EB6695}" type="parTrans" cxnId="{A36AF929-7002-4940-821A-53821C5B5B20}">
      <dgm:prSet/>
      <dgm:spPr/>
      <dgm:t>
        <a:bodyPr/>
        <a:lstStyle/>
        <a:p>
          <a:endParaRPr lang="fr-FR"/>
        </a:p>
      </dgm:t>
    </dgm:pt>
    <dgm:pt modelId="{C2184A14-51FB-4B63-979D-B95DD019882D}" type="sibTrans" cxnId="{A36AF929-7002-4940-821A-53821C5B5B20}">
      <dgm:prSet/>
      <dgm:spPr/>
      <dgm:t>
        <a:bodyPr/>
        <a:lstStyle/>
        <a:p>
          <a:endParaRPr lang="fr-FR"/>
        </a:p>
      </dgm:t>
    </dgm:pt>
    <dgm:pt modelId="{73F4E96E-C960-406E-9B42-CFF4FB66A1D1}">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Liberté, égalité, fraternité</a:t>
          </a:r>
          <a:endParaRPr lang="fr-FR" dirty="0"/>
        </a:p>
      </dgm:t>
    </dgm:pt>
    <dgm:pt modelId="{DC2BD9A3-252C-40BE-8513-9407D24FDADB}" type="parTrans" cxnId="{57098363-6F94-4062-827C-61510860A8C5}">
      <dgm:prSet/>
      <dgm:spPr/>
      <dgm:t>
        <a:bodyPr/>
        <a:lstStyle/>
        <a:p>
          <a:endParaRPr lang="fr-FR"/>
        </a:p>
      </dgm:t>
    </dgm:pt>
    <dgm:pt modelId="{244293B0-0EC6-4513-80D9-8FBB0961792D}" type="sibTrans" cxnId="{57098363-6F94-4062-827C-61510860A8C5}">
      <dgm:prSet/>
      <dgm:spPr/>
      <dgm:t>
        <a:bodyPr/>
        <a:lstStyle/>
        <a:p>
          <a:endParaRPr lang="fr-FR"/>
        </a:p>
      </dgm:t>
    </dgm:pt>
    <dgm:pt modelId="{9E23E270-8FE5-4B08-ABB3-24FCECB9689F}">
      <dgm:prSet phldrT="[Texte]"/>
      <dgm:spPr/>
      <dgm:t>
        <a:bodyPr/>
        <a:lstStyle/>
        <a:p>
          <a:r>
            <a:rPr lang="fr-FR" dirty="0" smtClean="0"/>
            <a:t>But individuel</a:t>
          </a:r>
          <a:endParaRPr lang="fr-FR" dirty="0"/>
        </a:p>
      </dgm:t>
    </dgm:pt>
    <dgm:pt modelId="{3A584ADC-012B-40FC-84E3-7014A2F4BD8A}" type="parTrans" cxnId="{41BC9B35-91C9-43CD-98E6-54DA134DE76F}">
      <dgm:prSet/>
      <dgm:spPr/>
      <dgm:t>
        <a:bodyPr/>
        <a:lstStyle/>
        <a:p>
          <a:endParaRPr lang="fr-FR"/>
        </a:p>
      </dgm:t>
    </dgm:pt>
    <dgm:pt modelId="{17B4414D-86CF-4164-85A3-E0140A7AB166}" type="sibTrans" cxnId="{41BC9B35-91C9-43CD-98E6-54DA134DE76F}">
      <dgm:prSet/>
      <dgm:spPr/>
      <dgm:t>
        <a:bodyPr/>
        <a:lstStyle/>
        <a:p>
          <a:endParaRPr lang="fr-FR"/>
        </a:p>
      </dgm:t>
    </dgm:pt>
    <dgm:pt modelId="{ABB7D92F-1153-4A1D-8151-F9FA9C9481E4}" type="pres">
      <dgm:prSet presAssocID="{CBFAC104-1F11-41DE-ADBC-4047D0105919}" presName="Name0" presStyleCnt="0">
        <dgm:presLayoutVars>
          <dgm:chMax val="1"/>
          <dgm:dir/>
          <dgm:animLvl val="ctr"/>
          <dgm:resizeHandles val="exact"/>
        </dgm:presLayoutVars>
      </dgm:prSet>
      <dgm:spPr/>
      <dgm:t>
        <a:bodyPr/>
        <a:lstStyle/>
        <a:p>
          <a:endParaRPr lang="fr-FR"/>
        </a:p>
      </dgm:t>
    </dgm:pt>
    <dgm:pt modelId="{D7ADF6D4-0C54-441A-B3BA-48E581EFA5D2}" type="pres">
      <dgm:prSet presAssocID="{E18F5C09-5CA7-4D5A-A208-DE80A7B74AAC}" presName="centerShape" presStyleLbl="node0" presStyleIdx="0" presStyleCnt="1" custScaleX="53632" custScaleY="49843"/>
      <dgm:spPr/>
      <dgm:t>
        <a:bodyPr/>
        <a:lstStyle/>
        <a:p>
          <a:endParaRPr lang="fr-FR"/>
        </a:p>
      </dgm:t>
    </dgm:pt>
    <dgm:pt modelId="{46CA6335-999B-41E7-B97B-239B6EC8253E}" type="pres">
      <dgm:prSet presAssocID="{6A7F83D0-87AE-4C74-9BBD-AC1A61AC44FA}" presName="parTrans" presStyleLbl="sibTrans2D1" presStyleIdx="0" presStyleCnt="4"/>
      <dgm:spPr/>
      <dgm:t>
        <a:bodyPr/>
        <a:lstStyle/>
        <a:p>
          <a:endParaRPr lang="fr-FR"/>
        </a:p>
      </dgm:t>
    </dgm:pt>
    <dgm:pt modelId="{3C38F24C-71B1-49F8-A044-CF8BF4C2902C}" type="pres">
      <dgm:prSet presAssocID="{6A7F83D0-87AE-4C74-9BBD-AC1A61AC44FA}" presName="connectorText" presStyleLbl="sibTrans2D1" presStyleIdx="0" presStyleCnt="4"/>
      <dgm:spPr/>
      <dgm:t>
        <a:bodyPr/>
        <a:lstStyle/>
        <a:p>
          <a:endParaRPr lang="fr-FR"/>
        </a:p>
      </dgm:t>
    </dgm:pt>
    <dgm:pt modelId="{E0067C65-7B1E-4ABA-9B14-AB14C2755620}" type="pres">
      <dgm:prSet presAssocID="{3AF80929-7D27-4EF0-A1B6-4C9A611FA46F}" presName="node" presStyleLbl="node1" presStyleIdx="0" presStyleCnt="4">
        <dgm:presLayoutVars>
          <dgm:bulletEnabled val="1"/>
        </dgm:presLayoutVars>
      </dgm:prSet>
      <dgm:spPr/>
      <dgm:t>
        <a:bodyPr/>
        <a:lstStyle/>
        <a:p>
          <a:endParaRPr lang="fr-FR"/>
        </a:p>
      </dgm:t>
    </dgm:pt>
    <dgm:pt modelId="{4CC9C215-B869-4C1D-A6A7-280982FCBD23}" type="pres">
      <dgm:prSet presAssocID="{7C8DAAB0-ACBF-4F85-BBF8-E5B0C8EB6695}" presName="parTrans" presStyleLbl="sibTrans2D1" presStyleIdx="1" presStyleCnt="4"/>
      <dgm:spPr/>
      <dgm:t>
        <a:bodyPr/>
        <a:lstStyle/>
        <a:p>
          <a:endParaRPr lang="fr-FR"/>
        </a:p>
      </dgm:t>
    </dgm:pt>
    <dgm:pt modelId="{9761F870-44CA-416A-AB0E-EF08CE946F1D}" type="pres">
      <dgm:prSet presAssocID="{7C8DAAB0-ACBF-4F85-BBF8-E5B0C8EB6695}" presName="connectorText" presStyleLbl="sibTrans2D1" presStyleIdx="1" presStyleCnt="4"/>
      <dgm:spPr/>
      <dgm:t>
        <a:bodyPr/>
        <a:lstStyle/>
        <a:p>
          <a:endParaRPr lang="fr-FR"/>
        </a:p>
      </dgm:t>
    </dgm:pt>
    <dgm:pt modelId="{5D9D86EE-793B-4617-AD40-65D3975D8DA3}" type="pres">
      <dgm:prSet presAssocID="{A1DF4D5E-754E-45FC-96B3-4AD04121DD35}" presName="node" presStyleLbl="node1" presStyleIdx="1" presStyleCnt="4">
        <dgm:presLayoutVars>
          <dgm:bulletEnabled val="1"/>
        </dgm:presLayoutVars>
      </dgm:prSet>
      <dgm:spPr/>
      <dgm:t>
        <a:bodyPr/>
        <a:lstStyle/>
        <a:p>
          <a:endParaRPr lang="fr-FR"/>
        </a:p>
      </dgm:t>
    </dgm:pt>
    <dgm:pt modelId="{DC3A5D6B-F692-4AD2-A9F3-27F0425082C9}" type="pres">
      <dgm:prSet presAssocID="{DC2BD9A3-252C-40BE-8513-9407D24FDADB}" presName="parTrans" presStyleLbl="sibTrans2D1" presStyleIdx="2" presStyleCnt="4"/>
      <dgm:spPr/>
      <dgm:t>
        <a:bodyPr/>
        <a:lstStyle/>
        <a:p>
          <a:endParaRPr lang="fr-FR"/>
        </a:p>
      </dgm:t>
    </dgm:pt>
    <dgm:pt modelId="{9FD1E2FB-D00B-4914-9C39-4D966CFE34B0}" type="pres">
      <dgm:prSet presAssocID="{DC2BD9A3-252C-40BE-8513-9407D24FDADB}" presName="connectorText" presStyleLbl="sibTrans2D1" presStyleIdx="2" presStyleCnt="4"/>
      <dgm:spPr/>
      <dgm:t>
        <a:bodyPr/>
        <a:lstStyle/>
        <a:p>
          <a:endParaRPr lang="fr-FR"/>
        </a:p>
      </dgm:t>
    </dgm:pt>
    <dgm:pt modelId="{6A254FB7-F1F4-4721-9861-A903D4847C3B}" type="pres">
      <dgm:prSet presAssocID="{73F4E96E-C960-406E-9B42-CFF4FB66A1D1}" presName="node" presStyleLbl="node1" presStyleIdx="2" presStyleCnt="4">
        <dgm:presLayoutVars>
          <dgm:bulletEnabled val="1"/>
        </dgm:presLayoutVars>
      </dgm:prSet>
      <dgm:spPr/>
      <dgm:t>
        <a:bodyPr/>
        <a:lstStyle/>
        <a:p>
          <a:endParaRPr lang="fr-FR"/>
        </a:p>
      </dgm:t>
    </dgm:pt>
    <dgm:pt modelId="{49BF9F74-B06A-4C3E-83E0-67627EE0F76B}" type="pres">
      <dgm:prSet presAssocID="{3A584ADC-012B-40FC-84E3-7014A2F4BD8A}" presName="parTrans" presStyleLbl="sibTrans2D1" presStyleIdx="3" presStyleCnt="4"/>
      <dgm:spPr/>
      <dgm:t>
        <a:bodyPr/>
        <a:lstStyle/>
        <a:p>
          <a:endParaRPr lang="fr-FR"/>
        </a:p>
      </dgm:t>
    </dgm:pt>
    <dgm:pt modelId="{B002758D-9186-4B1E-95EB-A19789A259DE}" type="pres">
      <dgm:prSet presAssocID="{3A584ADC-012B-40FC-84E3-7014A2F4BD8A}" presName="connectorText" presStyleLbl="sibTrans2D1" presStyleIdx="3" presStyleCnt="4"/>
      <dgm:spPr/>
      <dgm:t>
        <a:bodyPr/>
        <a:lstStyle/>
        <a:p>
          <a:endParaRPr lang="fr-FR"/>
        </a:p>
      </dgm:t>
    </dgm:pt>
    <dgm:pt modelId="{23E196A1-BDB9-47B2-97FB-104646872325}" type="pres">
      <dgm:prSet presAssocID="{9E23E270-8FE5-4B08-ABB3-24FCECB9689F}" presName="node" presStyleLbl="node1" presStyleIdx="3" presStyleCnt="4">
        <dgm:presLayoutVars>
          <dgm:bulletEnabled val="1"/>
        </dgm:presLayoutVars>
      </dgm:prSet>
      <dgm:spPr/>
      <dgm:t>
        <a:bodyPr/>
        <a:lstStyle/>
        <a:p>
          <a:endParaRPr lang="fr-FR"/>
        </a:p>
      </dgm:t>
    </dgm:pt>
  </dgm:ptLst>
  <dgm:cxnLst>
    <dgm:cxn modelId="{D9274D64-83B4-4132-80B4-EA00439F40CB}" type="presOf" srcId="{3A584ADC-012B-40FC-84E3-7014A2F4BD8A}" destId="{B002758D-9186-4B1E-95EB-A19789A259DE}" srcOrd="1" destOrd="0" presId="urn:microsoft.com/office/officeart/2005/8/layout/radial5"/>
    <dgm:cxn modelId="{9124C3CE-F82C-4760-B69D-5EA6685FC8DC}" type="presOf" srcId="{DC2BD9A3-252C-40BE-8513-9407D24FDADB}" destId="{9FD1E2FB-D00B-4914-9C39-4D966CFE34B0}" srcOrd="1" destOrd="0" presId="urn:microsoft.com/office/officeart/2005/8/layout/radial5"/>
    <dgm:cxn modelId="{E2853A6C-B8DA-46E7-847E-BF6384C36CA1}" type="presOf" srcId="{CBFAC104-1F11-41DE-ADBC-4047D0105919}" destId="{ABB7D92F-1153-4A1D-8151-F9FA9C9481E4}" srcOrd="0" destOrd="0" presId="urn:microsoft.com/office/officeart/2005/8/layout/radial5"/>
    <dgm:cxn modelId="{0B370CC7-B050-4EFB-9F43-F452A5CC564D}" type="presOf" srcId="{A1DF4D5E-754E-45FC-96B3-4AD04121DD35}" destId="{5D9D86EE-793B-4617-AD40-65D3975D8DA3}" srcOrd="0" destOrd="0" presId="urn:microsoft.com/office/officeart/2005/8/layout/radial5"/>
    <dgm:cxn modelId="{1D894181-2CA1-4A9C-B3EE-05EB443D3E5B}" srcId="{CBFAC104-1F11-41DE-ADBC-4047D0105919}" destId="{E18F5C09-5CA7-4D5A-A208-DE80A7B74AAC}" srcOrd="0" destOrd="0" parTransId="{6A437E2D-2A79-496F-8B23-0FD586E8FA11}" sibTransId="{331758FB-0D6F-4BA9-9B86-39ACE47F1D23}"/>
    <dgm:cxn modelId="{54BF2DE3-24AA-4A84-9B40-66D4298B34C3}" type="presOf" srcId="{9E23E270-8FE5-4B08-ABB3-24FCECB9689F}" destId="{23E196A1-BDB9-47B2-97FB-104646872325}" srcOrd="0" destOrd="0" presId="urn:microsoft.com/office/officeart/2005/8/layout/radial5"/>
    <dgm:cxn modelId="{EB887479-77A3-4A9C-98E8-8B14461E0689}" type="presOf" srcId="{6A7F83D0-87AE-4C74-9BBD-AC1A61AC44FA}" destId="{3C38F24C-71B1-49F8-A044-CF8BF4C2902C}" srcOrd="1" destOrd="0" presId="urn:microsoft.com/office/officeart/2005/8/layout/radial5"/>
    <dgm:cxn modelId="{E2398F22-6306-4787-9197-252544ECF32B}" type="presOf" srcId="{7C8DAAB0-ACBF-4F85-BBF8-E5B0C8EB6695}" destId="{4CC9C215-B869-4C1D-A6A7-280982FCBD23}" srcOrd="0" destOrd="0" presId="urn:microsoft.com/office/officeart/2005/8/layout/radial5"/>
    <dgm:cxn modelId="{41BC9B35-91C9-43CD-98E6-54DA134DE76F}" srcId="{E18F5C09-5CA7-4D5A-A208-DE80A7B74AAC}" destId="{9E23E270-8FE5-4B08-ABB3-24FCECB9689F}" srcOrd="3" destOrd="0" parTransId="{3A584ADC-012B-40FC-84E3-7014A2F4BD8A}" sibTransId="{17B4414D-86CF-4164-85A3-E0140A7AB166}"/>
    <dgm:cxn modelId="{C5A9AB8E-95BC-46F2-8056-606553F457BC}" type="presOf" srcId="{6A7F83D0-87AE-4C74-9BBD-AC1A61AC44FA}" destId="{46CA6335-999B-41E7-B97B-239B6EC8253E}" srcOrd="0" destOrd="0" presId="urn:microsoft.com/office/officeart/2005/8/layout/radial5"/>
    <dgm:cxn modelId="{7F18D54C-19E3-48B8-A11E-7284E56A7842}" srcId="{E18F5C09-5CA7-4D5A-A208-DE80A7B74AAC}" destId="{3AF80929-7D27-4EF0-A1B6-4C9A611FA46F}" srcOrd="0" destOrd="0" parTransId="{6A7F83D0-87AE-4C74-9BBD-AC1A61AC44FA}" sibTransId="{EACAF9AB-2A5A-4171-8391-6735B5D3256E}"/>
    <dgm:cxn modelId="{A6B2C78A-CCFF-4950-8E35-71BDCDE32AA7}" type="presOf" srcId="{E18F5C09-5CA7-4D5A-A208-DE80A7B74AAC}" destId="{D7ADF6D4-0C54-441A-B3BA-48E581EFA5D2}" srcOrd="0" destOrd="0" presId="urn:microsoft.com/office/officeart/2005/8/layout/radial5"/>
    <dgm:cxn modelId="{0F657111-233D-4AB1-BED9-447AF57785A1}" type="presOf" srcId="{3A584ADC-012B-40FC-84E3-7014A2F4BD8A}" destId="{49BF9F74-B06A-4C3E-83E0-67627EE0F76B}" srcOrd="0" destOrd="0" presId="urn:microsoft.com/office/officeart/2005/8/layout/radial5"/>
    <dgm:cxn modelId="{FB886ACD-7A53-419B-9D79-E7E52C40020C}" type="presOf" srcId="{73F4E96E-C960-406E-9B42-CFF4FB66A1D1}" destId="{6A254FB7-F1F4-4721-9861-A903D4847C3B}" srcOrd="0" destOrd="0" presId="urn:microsoft.com/office/officeart/2005/8/layout/radial5"/>
    <dgm:cxn modelId="{2618B960-3146-4039-9523-4C2338C47C92}" type="presOf" srcId="{3AF80929-7D27-4EF0-A1B6-4C9A611FA46F}" destId="{E0067C65-7B1E-4ABA-9B14-AB14C2755620}" srcOrd="0" destOrd="0" presId="urn:microsoft.com/office/officeart/2005/8/layout/radial5"/>
    <dgm:cxn modelId="{57098363-6F94-4062-827C-61510860A8C5}" srcId="{E18F5C09-5CA7-4D5A-A208-DE80A7B74AAC}" destId="{73F4E96E-C960-406E-9B42-CFF4FB66A1D1}" srcOrd="2" destOrd="0" parTransId="{DC2BD9A3-252C-40BE-8513-9407D24FDADB}" sibTransId="{244293B0-0EC6-4513-80D9-8FBB0961792D}"/>
    <dgm:cxn modelId="{09D07216-D55B-47D8-AA7A-D5C847A0940B}" type="presOf" srcId="{DC2BD9A3-252C-40BE-8513-9407D24FDADB}" destId="{DC3A5D6B-F692-4AD2-A9F3-27F0425082C9}" srcOrd="0" destOrd="0" presId="urn:microsoft.com/office/officeart/2005/8/layout/radial5"/>
    <dgm:cxn modelId="{A36AF929-7002-4940-821A-53821C5B5B20}" srcId="{E18F5C09-5CA7-4D5A-A208-DE80A7B74AAC}" destId="{A1DF4D5E-754E-45FC-96B3-4AD04121DD35}" srcOrd="1" destOrd="0" parTransId="{7C8DAAB0-ACBF-4F85-BBF8-E5B0C8EB6695}" sibTransId="{C2184A14-51FB-4B63-979D-B95DD019882D}"/>
    <dgm:cxn modelId="{E4F1AF58-75C6-4E3F-A5ED-C2C49A975122}" type="presOf" srcId="{7C8DAAB0-ACBF-4F85-BBF8-E5B0C8EB6695}" destId="{9761F870-44CA-416A-AB0E-EF08CE946F1D}" srcOrd="1" destOrd="0" presId="urn:microsoft.com/office/officeart/2005/8/layout/radial5"/>
    <dgm:cxn modelId="{E6E01E78-C1F5-4B3C-A243-6464B12F18D0}" type="presParOf" srcId="{ABB7D92F-1153-4A1D-8151-F9FA9C9481E4}" destId="{D7ADF6D4-0C54-441A-B3BA-48E581EFA5D2}" srcOrd="0" destOrd="0" presId="urn:microsoft.com/office/officeart/2005/8/layout/radial5"/>
    <dgm:cxn modelId="{C315BD40-52F9-4E84-B4EE-A410C58A5219}" type="presParOf" srcId="{ABB7D92F-1153-4A1D-8151-F9FA9C9481E4}" destId="{46CA6335-999B-41E7-B97B-239B6EC8253E}" srcOrd="1" destOrd="0" presId="urn:microsoft.com/office/officeart/2005/8/layout/radial5"/>
    <dgm:cxn modelId="{29E3B057-D34E-4AAD-88D5-BF83DA66D194}" type="presParOf" srcId="{46CA6335-999B-41E7-B97B-239B6EC8253E}" destId="{3C38F24C-71B1-49F8-A044-CF8BF4C2902C}" srcOrd="0" destOrd="0" presId="urn:microsoft.com/office/officeart/2005/8/layout/radial5"/>
    <dgm:cxn modelId="{58747A8C-100C-4A94-909E-E2509F83F27F}" type="presParOf" srcId="{ABB7D92F-1153-4A1D-8151-F9FA9C9481E4}" destId="{E0067C65-7B1E-4ABA-9B14-AB14C2755620}" srcOrd="2" destOrd="0" presId="urn:microsoft.com/office/officeart/2005/8/layout/radial5"/>
    <dgm:cxn modelId="{8EF42C5A-4E33-4985-B8F7-BF7A24E90F50}" type="presParOf" srcId="{ABB7D92F-1153-4A1D-8151-F9FA9C9481E4}" destId="{4CC9C215-B869-4C1D-A6A7-280982FCBD23}" srcOrd="3" destOrd="0" presId="urn:microsoft.com/office/officeart/2005/8/layout/radial5"/>
    <dgm:cxn modelId="{E69DDD44-9EBD-455E-9EBC-335E5066B4FF}" type="presParOf" srcId="{4CC9C215-B869-4C1D-A6A7-280982FCBD23}" destId="{9761F870-44CA-416A-AB0E-EF08CE946F1D}" srcOrd="0" destOrd="0" presId="urn:microsoft.com/office/officeart/2005/8/layout/radial5"/>
    <dgm:cxn modelId="{9FF4BD25-B889-46F1-B243-071101A9C83D}" type="presParOf" srcId="{ABB7D92F-1153-4A1D-8151-F9FA9C9481E4}" destId="{5D9D86EE-793B-4617-AD40-65D3975D8DA3}" srcOrd="4" destOrd="0" presId="urn:microsoft.com/office/officeart/2005/8/layout/radial5"/>
    <dgm:cxn modelId="{60B92EA2-82B7-4282-A03C-D8671205A88F}" type="presParOf" srcId="{ABB7D92F-1153-4A1D-8151-F9FA9C9481E4}" destId="{DC3A5D6B-F692-4AD2-A9F3-27F0425082C9}" srcOrd="5" destOrd="0" presId="urn:microsoft.com/office/officeart/2005/8/layout/radial5"/>
    <dgm:cxn modelId="{B39D7D43-1DD2-4D9D-A07C-DEA8E5314B1A}" type="presParOf" srcId="{DC3A5D6B-F692-4AD2-A9F3-27F0425082C9}" destId="{9FD1E2FB-D00B-4914-9C39-4D966CFE34B0}" srcOrd="0" destOrd="0" presId="urn:microsoft.com/office/officeart/2005/8/layout/radial5"/>
    <dgm:cxn modelId="{341DF8A9-64D5-4BB8-AEC7-6EFA5430C134}" type="presParOf" srcId="{ABB7D92F-1153-4A1D-8151-F9FA9C9481E4}" destId="{6A254FB7-F1F4-4721-9861-A903D4847C3B}" srcOrd="6" destOrd="0" presId="urn:microsoft.com/office/officeart/2005/8/layout/radial5"/>
    <dgm:cxn modelId="{ED14CB16-87AB-4DE7-A43A-EFB96033614F}" type="presParOf" srcId="{ABB7D92F-1153-4A1D-8151-F9FA9C9481E4}" destId="{49BF9F74-B06A-4C3E-83E0-67627EE0F76B}" srcOrd="7" destOrd="0" presId="urn:microsoft.com/office/officeart/2005/8/layout/radial5"/>
    <dgm:cxn modelId="{F33678AB-9459-4333-85DE-F0A2C808B00D}" type="presParOf" srcId="{49BF9F74-B06A-4C3E-83E0-67627EE0F76B}" destId="{B002758D-9186-4B1E-95EB-A19789A259DE}" srcOrd="0" destOrd="0" presId="urn:microsoft.com/office/officeart/2005/8/layout/radial5"/>
    <dgm:cxn modelId="{04AB0B3B-4EB3-4F4F-A959-F2CFDDC6CD9F}" type="presParOf" srcId="{ABB7D92F-1153-4A1D-8151-F9FA9C9481E4}" destId="{23E196A1-BDB9-47B2-97FB-10464687232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35F7B-11C1-447D-AF2B-75F08995CFF8}">
      <dsp:nvSpPr>
        <dsp:cNvPr id="0" name=""/>
        <dsp:cNvSpPr/>
      </dsp:nvSpPr>
      <dsp:spPr>
        <a:xfrm>
          <a:off x="1281987" y="2146881"/>
          <a:ext cx="4082887" cy="4082887"/>
        </a:xfrm>
        <a:prstGeom prst="ellipse">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3700" kern="1200" dirty="0" err="1" smtClean="0"/>
            <a:t>Cheonilguk</a:t>
          </a:r>
          <a:endParaRPr lang="fr-FR" sz="3700" kern="1200" dirty="0" smtClean="0"/>
        </a:p>
        <a:p>
          <a:pPr lvl="0" algn="ctr" defTabSz="1644650">
            <a:lnSpc>
              <a:spcPct val="90000"/>
            </a:lnSpc>
            <a:spcBef>
              <a:spcPct val="0"/>
            </a:spcBef>
            <a:spcAft>
              <a:spcPct val="35000"/>
            </a:spcAft>
          </a:pPr>
          <a:r>
            <a:rPr lang="fr-FR" sz="2400" kern="1200" dirty="0" smtClean="0"/>
            <a:t>La nation de la paix et de l’unité universelles</a:t>
          </a:r>
          <a:endParaRPr lang="fr-FR" sz="2400" kern="1200" dirty="0"/>
        </a:p>
      </dsp:txBody>
      <dsp:txXfrm>
        <a:off x="1879912" y="2744806"/>
        <a:ext cx="2887037" cy="2887037"/>
      </dsp:txXfrm>
    </dsp:sp>
    <dsp:sp modelId="{61DF0C41-82CE-46E5-80F3-9A86BD9AB3E4}">
      <dsp:nvSpPr>
        <dsp:cNvPr id="0" name=""/>
        <dsp:cNvSpPr/>
      </dsp:nvSpPr>
      <dsp:spPr>
        <a:xfrm>
          <a:off x="2302709" y="511303"/>
          <a:ext cx="2041443" cy="2041443"/>
        </a:xfrm>
        <a:prstGeom prst="ellipse">
          <a:avLst/>
        </a:prstGeom>
        <a:gradFill rotWithShape="0">
          <a:gsLst>
            <a:gs pos="0">
              <a:schemeClr val="accent3">
                <a:alpha val="50000"/>
                <a:hueOff val="0"/>
                <a:satOff val="0"/>
                <a:lumOff val="0"/>
                <a:alphaOff val="0"/>
                <a:shade val="15000"/>
                <a:satMod val="180000"/>
              </a:schemeClr>
            </a:gs>
            <a:gs pos="50000">
              <a:schemeClr val="accent3">
                <a:alpha val="50000"/>
                <a:hueOff val="0"/>
                <a:satOff val="0"/>
                <a:lumOff val="0"/>
                <a:alphaOff val="0"/>
                <a:shade val="45000"/>
                <a:satMod val="170000"/>
              </a:schemeClr>
            </a:gs>
            <a:gs pos="70000">
              <a:schemeClr val="accent3">
                <a:alpha val="50000"/>
                <a:hueOff val="0"/>
                <a:satOff val="0"/>
                <a:lumOff val="0"/>
                <a:alphaOff val="0"/>
                <a:tint val="99000"/>
                <a:shade val="65000"/>
                <a:satMod val="155000"/>
              </a:schemeClr>
            </a:gs>
            <a:gs pos="100000">
              <a:schemeClr val="accent3">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ko-KR" altLang="en-US" sz="3200" b="1" kern="1200" dirty="0" smtClean="0"/>
            <a:t>公義</a:t>
          </a:r>
          <a:endParaRPr lang="en-US" altLang="ko-KR" sz="3200" b="1" kern="1200" dirty="0" smtClean="0"/>
        </a:p>
        <a:p>
          <a:pPr lvl="0" algn="ctr" defTabSz="1422400">
            <a:lnSpc>
              <a:spcPct val="90000"/>
            </a:lnSpc>
            <a:spcBef>
              <a:spcPct val="0"/>
            </a:spcBef>
            <a:spcAft>
              <a:spcPct val="35000"/>
            </a:spcAft>
          </a:pPr>
          <a:r>
            <a:rPr lang="ko-KR" altLang="en-US" sz="3200" b="1" kern="1200" dirty="0" smtClean="0"/>
            <a:t>공의</a:t>
          </a:r>
          <a:endParaRPr lang="fr-FR" sz="3200" kern="1200" dirty="0"/>
        </a:p>
      </dsp:txBody>
      <dsp:txXfrm>
        <a:off x="2601671" y="810265"/>
        <a:ext cx="1443519" cy="1443519"/>
      </dsp:txXfrm>
    </dsp:sp>
    <dsp:sp modelId="{1B88C612-43C9-450C-AF68-0C18D66EAB3F}">
      <dsp:nvSpPr>
        <dsp:cNvPr id="0" name=""/>
        <dsp:cNvSpPr/>
      </dsp:nvSpPr>
      <dsp:spPr>
        <a:xfrm>
          <a:off x="4603132" y="4495753"/>
          <a:ext cx="2041443" cy="2041443"/>
        </a:xfrm>
        <a:prstGeom prst="ellipse">
          <a:avLst/>
        </a:prstGeom>
        <a:gradFill rotWithShape="0">
          <a:gsLst>
            <a:gs pos="0">
              <a:schemeClr val="accent4">
                <a:alpha val="50000"/>
                <a:hueOff val="0"/>
                <a:satOff val="0"/>
                <a:lumOff val="0"/>
                <a:alphaOff val="0"/>
                <a:shade val="15000"/>
                <a:satMod val="180000"/>
              </a:schemeClr>
            </a:gs>
            <a:gs pos="50000">
              <a:schemeClr val="accent4">
                <a:alpha val="50000"/>
                <a:hueOff val="0"/>
                <a:satOff val="0"/>
                <a:lumOff val="0"/>
                <a:alphaOff val="0"/>
                <a:shade val="45000"/>
                <a:satMod val="170000"/>
              </a:schemeClr>
            </a:gs>
            <a:gs pos="70000">
              <a:schemeClr val="accent4">
                <a:alpha val="50000"/>
                <a:hueOff val="0"/>
                <a:satOff val="0"/>
                <a:lumOff val="0"/>
                <a:alphaOff val="0"/>
                <a:tint val="99000"/>
                <a:shade val="65000"/>
                <a:satMod val="155000"/>
              </a:schemeClr>
            </a:gs>
            <a:gs pos="100000">
              <a:schemeClr val="accent4">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ko-KR" altLang="en-US" sz="3200" b="1" kern="1200" dirty="0" smtClean="0"/>
            <a:t>共生</a:t>
          </a:r>
          <a:endParaRPr lang="en-US" altLang="ko-KR" sz="3200" b="1" kern="1200" dirty="0" smtClean="0"/>
        </a:p>
        <a:p>
          <a:pPr lvl="0" algn="ctr" defTabSz="1422400">
            <a:lnSpc>
              <a:spcPct val="90000"/>
            </a:lnSpc>
            <a:spcBef>
              <a:spcPct val="0"/>
            </a:spcBef>
            <a:spcAft>
              <a:spcPct val="35000"/>
            </a:spcAft>
          </a:pPr>
          <a:r>
            <a:rPr lang="ko-KR" altLang="en-US" sz="3200" b="1" kern="1200" dirty="0" smtClean="0"/>
            <a:t>공생</a:t>
          </a:r>
          <a:endParaRPr lang="fr-FR" sz="3200" kern="1200" dirty="0"/>
        </a:p>
      </dsp:txBody>
      <dsp:txXfrm>
        <a:off x="4902094" y="4794715"/>
        <a:ext cx="1443519" cy="1443519"/>
      </dsp:txXfrm>
    </dsp:sp>
    <dsp:sp modelId="{79D4CECA-AB74-4327-90AA-4858898767E3}">
      <dsp:nvSpPr>
        <dsp:cNvPr id="0" name=""/>
        <dsp:cNvSpPr/>
      </dsp:nvSpPr>
      <dsp:spPr>
        <a:xfrm>
          <a:off x="2286" y="4495753"/>
          <a:ext cx="2041443" cy="2041443"/>
        </a:xfrm>
        <a:prstGeom prst="ellipse">
          <a:avLst/>
        </a:prstGeom>
        <a:gradFill rotWithShape="0">
          <a:gsLst>
            <a:gs pos="0">
              <a:schemeClr val="accent5">
                <a:alpha val="50000"/>
                <a:hueOff val="0"/>
                <a:satOff val="0"/>
                <a:lumOff val="0"/>
                <a:alphaOff val="0"/>
                <a:shade val="15000"/>
                <a:satMod val="180000"/>
              </a:schemeClr>
            </a:gs>
            <a:gs pos="50000">
              <a:schemeClr val="accent5">
                <a:alpha val="50000"/>
                <a:hueOff val="0"/>
                <a:satOff val="0"/>
                <a:lumOff val="0"/>
                <a:alphaOff val="0"/>
                <a:shade val="45000"/>
                <a:satMod val="170000"/>
              </a:schemeClr>
            </a:gs>
            <a:gs pos="70000">
              <a:schemeClr val="accent5">
                <a:alpha val="50000"/>
                <a:hueOff val="0"/>
                <a:satOff val="0"/>
                <a:lumOff val="0"/>
                <a:alphaOff val="0"/>
                <a:tint val="99000"/>
                <a:shade val="65000"/>
                <a:satMod val="155000"/>
              </a:schemeClr>
            </a:gs>
            <a:gs pos="100000">
              <a:schemeClr val="accent5">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ko-KR" altLang="en-US" sz="3200" b="1" kern="1200" dirty="0" smtClean="0"/>
            <a:t>共榮 </a:t>
          </a:r>
          <a:endParaRPr lang="en-US" altLang="ko-KR" sz="3200" b="1" kern="1200" dirty="0" smtClean="0"/>
        </a:p>
        <a:p>
          <a:pPr lvl="0" algn="ctr" defTabSz="1422400">
            <a:lnSpc>
              <a:spcPct val="90000"/>
            </a:lnSpc>
            <a:spcBef>
              <a:spcPct val="0"/>
            </a:spcBef>
            <a:spcAft>
              <a:spcPct val="35000"/>
            </a:spcAft>
          </a:pPr>
          <a:r>
            <a:rPr lang="ko-KR" altLang="en-US" sz="3200" b="1" kern="1200" dirty="0" smtClean="0"/>
            <a:t>공영</a:t>
          </a:r>
          <a:endParaRPr lang="fr-FR" sz="3200" kern="1200" dirty="0"/>
        </a:p>
      </dsp:txBody>
      <dsp:txXfrm>
        <a:off x="301248" y="4794715"/>
        <a:ext cx="1443519" cy="14435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40460-3D4D-4B2F-AB7E-337E8AB010B6}">
      <dsp:nvSpPr>
        <dsp:cNvPr id="0" name=""/>
        <dsp:cNvSpPr/>
      </dsp:nvSpPr>
      <dsp:spPr>
        <a:xfrm>
          <a:off x="5558225" y="3059181"/>
          <a:ext cx="1003199" cy="100013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fr-FR" sz="1600" kern="1200"/>
        </a:p>
      </dsp:txBody>
      <dsp:txXfrm>
        <a:off x="5705140" y="3205647"/>
        <a:ext cx="709369" cy="707201"/>
      </dsp:txXfrm>
    </dsp:sp>
    <dsp:sp modelId="{CD1A8750-0504-4D9A-89D3-74AB608315FD}">
      <dsp:nvSpPr>
        <dsp:cNvPr id="0" name=""/>
        <dsp:cNvSpPr/>
      </dsp:nvSpPr>
      <dsp:spPr>
        <a:xfrm rot="16200000">
          <a:off x="5761907" y="1964562"/>
          <a:ext cx="594835" cy="61329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5851132" y="2176445"/>
        <a:ext cx="416385" cy="367974"/>
      </dsp:txXfrm>
    </dsp:sp>
    <dsp:sp modelId="{43E00CE6-866B-4228-A397-B3BCBB69A2D3}">
      <dsp:nvSpPr>
        <dsp:cNvPr id="0" name=""/>
        <dsp:cNvSpPr/>
      </dsp:nvSpPr>
      <dsp:spPr>
        <a:xfrm>
          <a:off x="5157926" y="133052"/>
          <a:ext cx="1803796" cy="1803796"/>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fr-FR" sz="4100" kern="1200" dirty="0" smtClean="0"/>
            <a:t>Dieu</a:t>
          </a:r>
          <a:endParaRPr lang="fr-FR" sz="4100" kern="1200" dirty="0"/>
        </a:p>
      </dsp:txBody>
      <dsp:txXfrm>
        <a:off x="5422086" y="397212"/>
        <a:ext cx="1275476" cy="1275476"/>
      </dsp:txXfrm>
    </dsp:sp>
    <dsp:sp modelId="{06814BC6-2012-4B98-B5E0-33EF44F51F30}">
      <dsp:nvSpPr>
        <dsp:cNvPr id="0" name=""/>
        <dsp:cNvSpPr/>
      </dsp:nvSpPr>
      <dsp:spPr>
        <a:xfrm rot="48843">
          <a:off x="7052803" y="3122355"/>
          <a:ext cx="1084303" cy="61329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7052812" y="3243706"/>
        <a:ext cx="900316" cy="367974"/>
      </dsp:txXfrm>
    </dsp:sp>
    <dsp:sp modelId="{9E3D1B55-003E-4684-81F9-2D5D85324EEC}">
      <dsp:nvSpPr>
        <dsp:cNvPr id="0" name=""/>
        <dsp:cNvSpPr/>
      </dsp:nvSpPr>
      <dsp:spPr>
        <a:xfrm>
          <a:off x="8606938" y="2974977"/>
          <a:ext cx="1386199" cy="1260619"/>
        </a:xfrm>
        <a:prstGeom prst="ellipse">
          <a:avLst/>
        </a:prstGeom>
        <a:solidFill>
          <a:schemeClr val="accent2">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épouse</a:t>
          </a:r>
          <a:endParaRPr lang="fr-FR" sz="2000" kern="1200" dirty="0"/>
        </a:p>
      </dsp:txBody>
      <dsp:txXfrm>
        <a:off x="8809942" y="3159590"/>
        <a:ext cx="980191" cy="891393"/>
      </dsp:txXfrm>
    </dsp:sp>
    <dsp:sp modelId="{9E80D38F-0972-428F-9EFC-230D941038C8}">
      <dsp:nvSpPr>
        <dsp:cNvPr id="0" name=""/>
        <dsp:cNvSpPr/>
      </dsp:nvSpPr>
      <dsp:spPr>
        <a:xfrm rot="7070922">
          <a:off x="5041660" y="4433896"/>
          <a:ext cx="1126457" cy="613290"/>
        </a:xfrm>
        <a:prstGeom prst="rightArrow">
          <a:avLst>
            <a:gd name="adj1" fmla="val 60000"/>
            <a:gd name="adj2" fmla="val 5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0800000">
        <a:off x="5176627" y="4475215"/>
        <a:ext cx="942470" cy="367974"/>
      </dsp:txXfrm>
    </dsp:sp>
    <dsp:sp modelId="{02FBC24E-171A-4C82-B465-01B7D192554B}">
      <dsp:nvSpPr>
        <dsp:cNvPr id="0" name=""/>
        <dsp:cNvSpPr/>
      </dsp:nvSpPr>
      <dsp:spPr>
        <a:xfrm>
          <a:off x="4695481" y="5358064"/>
          <a:ext cx="1288939" cy="1282806"/>
        </a:xfrm>
        <a:prstGeom prst="ellipse">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solidFill>
                <a:srgbClr val="002060"/>
              </a:solidFill>
            </a:rPr>
            <a:t>Fils</a:t>
          </a:r>
          <a:endParaRPr lang="fr-FR" sz="2800" kern="1200" dirty="0">
            <a:solidFill>
              <a:srgbClr val="002060"/>
            </a:solidFill>
          </a:endParaRPr>
        </a:p>
      </dsp:txBody>
      <dsp:txXfrm>
        <a:off x="4884242" y="5545927"/>
        <a:ext cx="911417" cy="907080"/>
      </dsp:txXfrm>
    </dsp:sp>
    <dsp:sp modelId="{28A2740C-A4F4-4F28-B855-25B87A073F66}">
      <dsp:nvSpPr>
        <dsp:cNvPr id="0" name=""/>
        <dsp:cNvSpPr/>
      </dsp:nvSpPr>
      <dsp:spPr>
        <a:xfrm rot="10800513">
          <a:off x="3878790" y="3122356"/>
          <a:ext cx="1169413" cy="61329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0800000">
        <a:off x="4062777" y="3245028"/>
        <a:ext cx="985426" cy="367974"/>
      </dsp:txXfrm>
    </dsp:sp>
    <dsp:sp modelId="{A4C217AC-FB62-4D95-902B-48570F906041}">
      <dsp:nvSpPr>
        <dsp:cNvPr id="0" name=""/>
        <dsp:cNvSpPr/>
      </dsp:nvSpPr>
      <dsp:spPr>
        <a:xfrm>
          <a:off x="2110285" y="2928441"/>
          <a:ext cx="1241499" cy="1260619"/>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Mari</a:t>
          </a:r>
          <a:endParaRPr lang="fr-FR" sz="2800" kern="1200" dirty="0"/>
        </a:p>
      </dsp:txBody>
      <dsp:txXfrm>
        <a:off x="2292098" y="3113054"/>
        <a:ext cx="877873" cy="8913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B06EA-CCF8-49AA-8B93-430499ABCC05}">
      <dsp:nvSpPr>
        <dsp:cNvPr id="0" name=""/>
        <dsp:cNvSpPr/>
      </dsp:nvSpPr>
      <dsp:spPr>
        <a:xfrm>
          <a:off x="0" y="97631"/>
          <a:ext cx="5446712" cy="5446712"/>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threePt" dir="t">
            <a:rot lat="0" lon="0" rev="750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Monde idéal</a:t>
          </a:r>
          <a:endParaRPr lang="fr-FR" sz="1700" kern="1200" dirty="0"/>
        </a:p>
      </dsp:txBody>
      <dsp:txXfrm>
        <a:off x="1961905" y="369967"/>
        <a:ext cx="1522900" cy="817006"/>
      </dsp:txXfrm>
    </dsp:sp>
    <dsp:sp modelId="{9FBAD523-D749-4657-9B4D-1F6AEAC07C8C}">
      <dsp:nvSpPr>
        <dsp:cNvPr id="0" name=""/>
        <dsp:cNvSpPr/>
      </dsp:nvSpPr>
      <dsp:spPr>
        <a:xfrm>
          <a:off x="544671" y="1186973"/>
          <a:ext cx="4357369" cy="4357369"/>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threePt" dir="t">
            <a:rot lat="0" lon="0" rev="750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Nation idéale</a:t>
          </a:r>
          <a:endParaRPr lang="fr-FR" sz="1700" kern="1200" dirty="0"/>
        </a:p>
      </dsp:txBody>
      <dsp:txXfrm>
        <a:off x="1961905" y="1448416"/>
        <a:ext cx="1522900" cy="784326"/>
      </dsp:txXfrm>
    </dsp:sp>
    <dsp:sp modelId="{DE503B5A-11B9-4CFB-BB80-FC3FEFA30DE3}">
      <dsp:nvSpPr>
        <dsp:cNvPr id="0" name=""/>
        <dsp:cNvSpPr/>
      </dsp:nvSpPr>
      <dsp:spPr>
        <a:xfrm>
          <a:off x="1089342" y="2276316"/>
          <a:ext cx="3268027" cy="3268027"/>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threePt" dir="t">
            <a:rot lat="0" lon="0" rev="750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Famille idéale</a:t>
          </a:r>
          <a:endParaRPr lang="fr-FR" sz="1700" kern="1200" dirty="0"/>
        </a:p>
      </dsp:txBody>
      <dsp:txXfrm>
        <a:off x="1961905" y="2521418"/>
        <a:ext cx="1522900" cy="735306"/>
      </dsp:txXfrm>
    </dsp:sp>
    <dsp:sp modelId="{20977B79-5034-4879-9783-FC53A8AB2B60}">
      <dsp:nvSpPr>
        <dsp:cNvPr id="0" name=""/>
        <dsp:cNvSpPr/>
      </dsp:nvSpPr>
      <dsp:spPr>
        <a:xfrm>
          <a:off x="1634013" y="3365658"/>
          <a:ext cx="2178684" cy="2178684"/>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threePt" dir="t">
            <a:rot lat="0" lon="0" rev="750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Individu idéal</a:t>
          </a:r>
          <a:endParaRPr lang="fr-FR" sz="1700" kern="1200" dirty="0"/>
        </a:p>
      </dsp:txBody>
      <dsp:txXfrm>
        <a:off x="1953074" y="3910329"/>
        <a:ext cx="1540562" cy="1089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CC65D-755A-4CF2-942D-192F1015BC4B}">
      <dsp:nvSpPr>
        <dsp:cNvPr id="0" name=""/>
        <dsp:cNvSpPr/>
      </dsp:nvSpPr>
      <dsp:spPr>
        <a:xfrm rot="16200000">
          <a:off x="-19814" y="52117"/>
          <a:ext cx="3606716" cy="3502482"/>
        </a:xfrm>
        <a:prstGeom prst="downArrow">
          <a:avLst>
            <a:gd name="adj1" fmla="val 50000"/>
            <a:gd name="adj2" fmla="val 35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t>Capitalisme</a:t>
          </a:r>
        </a:p>
        <a:p>
          <a:pPr marL="0" marR="0" lvl="0" indent="0" algn="ctr" defTabSz="755650" eaLnBrk="1" fontAlgn="auto" latinLnBrk="0" hangingPunct="1">
            <a:lnSpc>
              <a:spcPct val="90000"/>
            </a:lnSpc>
            <a:spcBef>
              <a:spcPct val="0"/>
            </a:spcBef>
            <a:spcAft>
              <a:spcPct val="35000"/>
            </a:spcAft>
            <a:buClrTx/>
            <a:buSzTx/>
            <a:buFontTx/>
            <a:buNone/>
            <a:tabLst/>
            <a:defRPr/>
          </a:pPr>
          <a:r>
            <a:rPr lang="fr-FR" sz="2800" kern="1200" dirty="0" smtClean="0"/>
            <a:t>Propriété privée</a:t>
          </a:r>
          <a:endParaRPr lang="fr-FR" sz="2800" kern="1200" dirty="0"/>
        </a:p>
      </dsp:txBody>
      <dsp:txXfrm rot="5400000">
        <a:off x="32303" y="901679"/>
        <a:ext cx="2889548" cy="1803358"/>
      </dsp:txXfrm>
    </dsp:sp>
    <dsp:sp modelId="{27E0C4B1-50FC-4677-98E5-B988747903D3}">
      <dsp:nvSpPr>
        <dsp:cNvPr id="0" name=""/>
        <dsp:cNvSpPr/>
      </dsp:nvSpPr>
      <dsp:spPr>
        <a:xfrm rot="5400000">
          <a:off x="8040958" y="56958"/>
          <a:ext cx="3606716" cy="3496386"/>
        </a:xfrm>
        <a:prstGeom prst="downArrow">
          <a:avLst>
            <a:gd name="adj1" fmla="val 50000"/>
            <a:gd name="adj2" fmla="val 35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t>Communisme</a:t>
          </a:r>
        </a:p>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t>Appropriation collective</a:t>
          </a:r>
          <a:endParaRPr lang="fr-FR" sz="2800" kern="1200" dirty="0"/>
        </a:p>
      </dsp:txBody>
      <dsp:txXfrm rot="-5400000">
        <a:off x="8707991" y="903472"/>
        <a:ext cx="2884518" cy="1803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FF4BE-DA88-4ABC-ACFF-0C11278C115A}">
      <dsp:nvSpPr>
        <dsp:cNvPr id="0" name=""/>
        <dsp:cNvSpPr/>
      </dsp:nvSpPr>
      <dsp:spPr>
        <a:xfrm rot="2562335">
          <a:off x="1675002" y="2972803"/>
          <a:ext cx="643684" cy="64687"/>
        </a:xfrm>
        <a:custGeom>
          <a:avLst/>
          <a:gdLst/>
          <a:ahLst/>
          <a:cxnLst/>
          <a:rect l="0" t="0" r="0" b="0"/>
          <a:pathLst>
            <a:path>
              <a:moveTo>
                <a:pt x="0" y="32343"/>
              </a:moveTo>
              <a:lnTo>
                <a:pt x="643684" y="32343"/>
              </a:lnTo>
            </a:path>
          </a:pathLst>
        </a:cu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EEB46-E365-45AC-BA2E-7BE82D66094B}">
      <dsp:nvSpPr>
        <dsp:cNvPr id="0" name=""/>
        <dsp:cNvSpPr/>
      </dsp:nvSpPr>
      <dsp:spPr>
        <a:xfrm>
          <a:off x="1760339" y="2094235"/>
          <a:ext cx="715757" cy="64687"/>
        </a:xfrm>
        <a:custGeom>
          <a:avLst/>
          <a:gdLst/>
          <a:ahLst/>
          <a:cxnLst/>
          <a:rect l="0" t="0" r="0" b="0"/>
          <a:pathLst>
            <a:path>
              <a:moveTo>
                <a:pt x="0" y="32343"/>
              </a:moveTo>
              <a:lnTo>
                <a:pt x="715757" y="32343"/>
              </a:lnTo>
            </a:path>
          </a:pathLst>
        </a:cu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5731E-29A3-4B45-956A-2479A29034B4}">
      <dsp:nvSpPr>
        <dsp:cNvPr id="0" name=""/>
        <dsp:cNvSpPr/>
      </dsp:nvSpPr>
      <dsp:spPr>
        <a:xfrm rot="19037665">
          <a:off x="1675002" y="1215667"/>
          <a:ext cx="643684" cy="64687"/>
        </a:xfrm>
        <a:custGeom>
          <a:avLst/>
          <a:gdLst/>
          <a:ahLst/>
          <a:cxnLst/>
          <a:rect l="0" t="0" r="0" b="0"/>
          <a:pathLst>
            <a:path>
              <a:moveTo>
                <a:pt x="0" y="32343"/>
              </a:moveTo>
              <a:lnTo>
                <a:pt x="643684" y="32343"/>
              </a:lnTo>
            </a:path>
          </a:pathLst>
        </a:cu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2867AF-61D8-449E-B181-5310863BC5DA}">
      <dsp:nvSpPr>
        <dsp:cNvPr id="0" name=""/>
        <dsp:cNvSpPr/>
      </dsp:nvSpPr>
      <dsp:spPr>
        <a:xfrm>
          <a:off x="22929" y="1104573"/>
          <a:ext cx="2044011" cy="2044011"/>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77CC661-DB47-4CE0-846D-9108D03B47B9}">
      <dsp:nvSpPr>
        <dsp:cNvPr id="0" name=""/>
        <dsp:cNvSpPr/>
      </dsp:nvSpPr>
      <dsp:spPr>
        <a:xfrm>
          <a:off x="2070757" y="630"/>
          <a:ext cx="1226406" cy="1226406"/>
        </a:xfrm>
        <a:prstGeom prst="ellipse">
          <a:avLst/>
        </a:prstGeom>
        <a:gradFill rotWithShape="0">
          <a:gsLst>
            <a:gs pos="0">
              <a:schemeClr val="accent3">
                <a:hueOff val="3750088"/>
                <a:satOff val="-5627"/>
                <a:lumOff val="-915"/>
                <a:alphaOff val="0"/>
                <a:shade val="15000"/>
                <a:satMod val="180000"/>
              </a:schemeClr>
            </a:gs>
            <a:gs pos="50000">
              <a:schemeClr val="accent3">
                <a:hueOff val="3750088"/>
                <a:satOff val="-5627"/>
                <a:lumOff val="-915"/>
                <a:alphaOff val="0"/>
                <a:shade val="45000"/>
                <a:satMod val="170000"/>
              </a:schemeClr>
            </a:gs>
            <a:gs pos="70000">
              <a:schemeClr val="accent3">
                <a:hueOff val="3750088"/>
                <a:satOff val="-5627"/>
                <a:lumOff val="-915"/>
                <a:alphaOff val="0"/>
                <a:tint val="99000"/>
                <a:shade val="65000"/>
                <a:satMod val="155000"/>
              </a:schemeClr>
            </a:gs>
            <a:gs pos="100000">
              <a:schemeClr val="accent3">
                <a:hueOff val="3750088"/>
                <a:satOff val="-5627"/>
                <a:lumOff val="-91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750088"/>
              <a:satOff val="-5627"/>
              <a:lumOff val="-91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fr-FR" sz="5600" kern="1200" dirty="0" smtClean="0"/>
            <a:t>1</a:t>
          </a:r>
          <a:endParaRPr lang="fr-FR" sz="5600" kern="1200" dirty="0"/>
        </a:p>
      </dsp:txBody>
      <dsp:txXfrm>
        <a:off x="2250360" y="180233"/>
        <a:ext cx="867200" cy="867200"/>
      </dsp:txXfrm>
    </dsp:sp>
    <dsp:sp modelId="{94B71EFF-808C-41B6-9027-C38C0A8AC605}">
      <dsp:nvSpPr>
        <dsp:cNvPr id="0" name=""/>
        <dsp:cNvSpPr/>
      </dsp:nvSpPr>
      <dsp:spPr>
        <a:xfrm>
          <a:off x="3419805" y="630"/>
          <a:ext cx="1839610" cy="122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Dieu et moi</a:t>
          </a:r>
          <a:endParaRPr lang="fr-FR" sz="2200" kern="1200" dirty="0"/>
        </a:p>
      </dsp:txBody>
      <dsp:txXfrm>
        <a:off x="3419805" y="630"/>
        <a:ext cx="1839610" cy="1226406"/>
      </dsp:txXfrm>
    </dsp:sp>
    <dsp:sp modelId="{2CF2A804-554C-4034-B195-46AA3B1825F6}">
      <dsp:nvSpPr>
        <dsp:cNvPr id="0" name=""/>
        <dsp:cNvSpPr/>
      </dsp:nvSpPr>
      <dsp:spPr>
        <a:xfrm>
          <a:off x="2476096" y="1513375"/>
          <a:ext cx="1226406" cy="1226406"/>
        </a:xfrm>
        <a:prstGeom prst="ellipse">
          <a:avLst/>
        </a:prstGeom>
        <a:gradFill rotWithShape="0">
          <a:gsLst>
            <a:gs pos="0">
              <a:schemeClr val="accent3">
                <a:hueOff val="7500176"/>
                <a:satOff val="-11253"/>
                <a:lumOff val="-1830"/>
                <a:alphaOff val="0"/>
                <a:shade val="15000"/>
                <a:satMod val="180000"/>
              </a:schemeClr>
            </a:gs>
            <a:gs pos="50000">
              <a:schemeClr val="accent3">
                <a:hueOff val="7500176"/>
                <a:satOff val="-11253"/>
                <a:lumOff val="-1830"/>
                <a:alphaOff val="0"/>
                <a:shade val="45000"/>
                <a:satMod val="170000"/>
              </a:schemeClr>
            </a:gs>
            <a:gs pos="70000">
              <a:schemeClr val="accent3">
                <a:hueOff val="7500176"/>
                <a:satOff val="-11253"/>
                <a:lumOff val="-1830"/>
                <a:alphaOff val="0"/>
                <a:tint val="99000"/>
                <a:shade val="65000"/>
                <a:satMod val="155000"/>
              </a:schemeClr>
            </a:gs>
            <a:gs pos="100000">
              <a:schemeClr val="accent3">
                <a:hueOff val="7500176"/>
                <a:satOff val="-11253"/>
                <a:lumOff val="-183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500176"/>
              <a:satOff val="-11253"/>
              <a:lumOff val="-183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fr-FR" sz="5600" kern="1200" dirty="0" smtClean="0"/>
            <a:t>2</a:t>
          </a:r>
          <a:endParaRPr lang="fr-FR" sz="5600" kern="1200" dirty="0"/>
        </a:p>
      </dsp:txBody>
      <dsp:txXfrm>
        <a:off x="2655699" y="1692978"/>
        <a:ext cx="867200" cy="867200"/>
      </dsp:txXfrm>
    </dsp:sp>
    <dsp:sp modelId="{5B2F4F80-A8F4-4634-891E-CAFD81497965}">
      <dsp:nvSpPr>
        <dsp:cNvPr id="0" name=""/>
        <dsp:cNvSpPr/>
      </dsp:nvSpPr>
      <dsp:spPr>
        <a:xfrm>
          <a:off x="3825144" y="1513375"/>
          <a:ext cx="1839610" cy="122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L’ensemble et moi</a:t>
          </a:r>
          <a:endParaRPr lang="fr-FR" sz="2200" kern="1200" dirty="0"/>
        </a:p>
      </dsp:txBody>
      <dsp:txXfrm>
        <a:off x="3825144" y="1513375"/>
        <a:ext cx="1839610" cy="1226406"/>
      </dsp:txXfrm>
    </dsp:sp>
    <dsp:sp modelId="{3013FF22-50A0-47B9-AE97-85BB82738900}">
      <dsp:nvSpPr>
        <dsp:cNvPr id="0" name=""/>
        <dsp:cNvSpPr/>
      </dsp:nvSpPr>
      <dsp:spPr>
        <a:xfrm>
          <a:off x="2070757" y="3026120"/>
          <a:ext cx="1226406" cy="1226406"/>
        </a:xfrm>
        <a:prstGeom prst="ellipse">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250264"/>
              <a:satOff val="-16880"/>
              <a:lumOff val="-274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fr-FR" sz="5600" kern="1200" dirty="0" smtClean="0"/>
            <a:t>3</a:t>
          </a:r>
          <a:endParaRPr lang="fr-FR" sz="5600" kern="1200" dirty="0"/>
        </a:p>
      </dsp:txBody>
      <dsp:txXfrm>
        <a:off x="2250360" y="3205723"/>
        <a:ext cx="867200" cy="867200"/>
      </dsp:txXfrm>
    </dsp:sp>
    <dsp:sp modelId="{4E45FDE2-7D5C-4C15-8536-4E3B7F6101DF}">
      <dsp:nvSpPr>
        <dsp:cNvPr id="0" name=""/>
        <dsp:cNvSpPr/>
      </dsp:nvSpPr>
      <dsp:spPr>
        <a:xfrm>
          <a:off x="3419805" y="3026120"/>
          <a:ext cx="1839610" cy="122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Mon prochain et moi</a:t>
          </a:r>
          <a:endParaRPr lang="fr-FR" sz="2200" kern="1200" dirty="0"/>
        </a:p>
      </dsp:txBody>
      <dsp:txXfrm>
        <a:off x="3419805" y="3026120"/>
        <a:ext cx="1839610" cy="1226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560C5-0189-40D7-9ED3-91D2A578F3A1}">
      <dsp:nvSpPr>
        <dsp:cNvPr id="0" name=""/>
        <dsp:cNvSpPr/>
      </dsp:nvSpPr>
      <dsp:spPr>
        <a:xfrm>
          <a:off x="0" y="1844"/>
          <a:ext cx="5111958"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8EA42-C80C-491D-ADBE-9301E55D6841}">
      <dsp:nvSpPr>
        <dsp:cNvPr id="0" name=""/>
        <dsp:cNvSpPr/>
      </dsp:nvSpPr>
      <dsp:spPr>
        <a:xfrm>
          <a:off x="0" y="1844"/>
          <a:ext cx="1718118" cy="3774560"/>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fr-FR" sz="2400" kern="1200" dirty="0" smtClean="0"/>
        </a:p>
        <a:p>
          <a:pPr lvl="0" algn="l" defTabSz="1066800">
            <a:lnSpc>
              <a:spcPct val="90000"/>
            </a:lnSpc>
            <a:spcBef>
              <a:spcPct val="0"/>
            </a:spcBef>
            <a:spcAft>
              <a:spcPct val="35000"/>
            </a:spcAft>
          </a:pPr>
          <a:endParaRPr lang="fr-FR" sz="2400" kern="1200" dirty="0" smtClean="0"/>
        </a:p>
        <a:p>
          <a:pPr lvl="0" algn="l" defTabSz="1066800">
            <a:lnSpc>
              <a:spcPct val="90000"/>
            </a:lnSpc>
            <a:spcBef>
              <a:spcPct val="0"/>
            </a:spcBef>
            <a:spcAft>
              <a:spcPct val="35000"/>
            </a:spcAft>
          </a:pPr>
          <a:endParaRPr lang="fr-FR" sz="2400" kern="1200" dirty="0" smtClean="0"/>
        </a:p>
        <a:p>
          <a:pPr lvl="0" algn="l" defTabSz="1066800">
            <a:lnSpc>
              <a:spcPct val="90000"/>
            </a:lnSpc>
            <a:spcBef>
              <a:spcPct val="0"/>
            </a:spcBef>
            <a:spcAft>
              <a:spcPct val="35000"/>
            </a:spcAft>
          </a:pPr>
          <a:r>
            <a:rPr lang="fr-FR" sz="2400" kern="1200" dirty="0" smtClean="0">
              <a:solidFill>
                <a:srgbClr val="FFC000"/>
              </a:solidFill>
            </a:rPr>
            <a:t>Possession Conjointe</a:t>
          </a:r>
          <a:endParaRPr lang="fr-FR" sz="2400" kern="1200" dirty="0">
            <a:solidFill>
              <a:srgbClr val="FFC000"/>
            </a:solidFill>
          </a:endParaRPr>
        </a:p>
      </dsp:txBody>
      <dsp:txXfrm>
        <a:off x="0" y="1844"/>
        <a:ext cx="1718118" cy="3774560"/>
      </dsp:txXfrm>
    </dsp:sp>
    <dsp:sp modelId="{873F170C-45DA-4F5F-91FA-2BDEB670DBD3}">
      <dsp:nvSpPr>
        <dsp:cNvPr id="0" name=""/>
        <dsp:cNvSpPr/>
      </dsp:nvSpPr>
      <dsp:spPr>
        <a:xfrm>
          <a:off x="1781693" y="60822"/>
          <a:ext cx="3327090" cy="1179550"/>
        </a:xfrm>
        <a:prstGeom prst="rect">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fr-FR" sz="3300" kern="1200" dirty="0" smtClean="0"/>
            <a:t>Le ciel à tous les oiseaux</a:t>
          </a:r>
          <a:endParaRPr lang="fr-FR" sz="3300" kern="1200" dirty="0"/>
        </a:p>
      </dsp:txBody>
      <dsp:txXfrm>
        <a:off x="1781693" y="60822"/>
        <a:ext cx="3327090" cy="1179550"/>
      </dsp:txXfrm>
    </dsp:sp>
    <dsp:sp modelId="{B9C3BA4F-5F00-4ADD-B3A2-6E087998A412}">
      <dsp:nvSpPr>
        <dsp:cNvPr id="0" name=""/>
        <dsp:cNvSpPr/>
      </dsp:nvSpPr>
      <dsp:spPr>
        <a:xfrm>
          <a:off x="1718118" y="1240372"/>
          <a:ext cx="3390665"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73162-577D-4700-A9F5-A68DF11B1DF3}">
      <dsp:nvSpPr>
        <dsp:cNvPr id="0" name=""/>
        <dsp:cNvSpPr/>
      </dsp:nvSpPr>
      <dsp:spPr>
        <a:xfrm>
          <a:off x="1781693" y="1299349"/>
          <a:ext cx="3327090" cy="1179550"/>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smtClean="0"/>
            <a:t>Les eaux à toutes les créatures aquatiques</a:t>
          </a:r>
          <a:endParaRPr lang="fr-FR" sz="2400" kern="1200" dirty="0"/>
        </a:p>
      </dsp:txBody>
      <dsp:txXfrm>
        <a:off x="1781693" y="1299349"/>
        <a:ext cx="3327090" cy="1179550"/>
      </dsp:txXfrm>
    </dsp:sp>
    <dsp:sp modelId="{C9F07F9C-F0F8-47E5-AF63-F3B8F45245C5}">
      <dsp:nvSpPr>
        <dsp:cNvPr id="0" name=""/>
        <dsp:cNvSpPr/>
      </dsp:nvSpPr>
      <dsp:spPr>
        <a:xfrm>
          <a:off x="1718118" y="2478900"/>
          <a:ext cx="3390665"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94741-F6AA-4AFA-8B68-5724A757FBAA}">
      <dsp:nvSpPr>
        <dsp:cNvPr id="0" name=""/>
        <dsp:cNvSpPr/>
      </dsp:nvSpPr>
      <dsp:spPr>
        <a:xfrm>
          <a:off x="1781693" y="2537877"/>
          <a:ext cx="3327090" cy="1179550"/>
        </a:xfrm>
        <a:prstGeom prst="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solidFill>
                <a:srgbClr val="FFC000"/>
              </a:solidFill>
            </a:rPr>
            <a:t>La terre à toutes les bêtes</a:t>
          </a:r>
          <a:endParaRPr lang="fr-FR" sz="2800" kern="1200" dirty="0">
            <a:solidFill>
              <a:srgbClr val="FFC000"/>
            </a:solidFill>
          </a:endParaRPr>
        </a:p>
      </dsp:txBody>
      <dsp:txXfrm>
        <a:off x="1781693" y="2537877"/>
        <a:ext cx="3327090" cy="1179550"/>
      </dsp:txXfrm>
    </dsp:sp>
    <dsp:sp modelId="{48A677F6-C6D2-4118-8619-ED40778BDA7B}">
      <dsp:nvSpPr>
        <dsp:cNvPr id="0" name=""/>
        <dsp:cNvSpPr/>
      </dsp:nvSpPr>
      <dsp:spPr>
        <a:xfrm>
          <a:off x="1718118" y="3717427"/>
          <a:ext cx="3390665"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560C5-0189-40D7-9ED3-91D2A578F3A1}">
      <dsp:nvSpPr>
        <dsp:cNvPr id="0" name=""/>
        <dsp:cNvSpPr/>
      </dsp:nvSpPr>
      <dsp:spPr>
        <a:xfrm>
          <a:off x="0" y="0"/>
          <a:ext cx="121920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8EA42-C80C-491D-ADBE-9301E55D6841}">
      <dsp:nvSpPr>
        <dsp:cNvPr id="0" name=""/>
        <dsp:cNvSpPr/>
      </dsp:nvSpPr>
      <dsp:spPr>
        <a:xfrm>
          <a:off x="0" y="0"/>
          <a:ext cx="4097705" cy="3836988"/>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endParaRPr lang="fr-FR" sz="5800" kern="1200" dirty="0" smtClean="0"/>
        </a:p>
        <a:p>
          <a:pPr lvl="0" algn="l" defTabSz="2578100">
            <a:lnSpc>
              <a:spcPct val="90000"/>
            </a:lnSpc>
            <a:spcBef>
              <a:spcPct val="0"/>
            </a:spcBef>
            <a:spcAft>
              <a:spcPct val="35000"/>
            </a:spcAft>
          </a:pPr>
          <a:r>
            <a:rPr lang="fr-FR" sz="5800" kern="1200" dirty="0" smtClean="0">
              <a:solidFill>
                <a:srgbClr val="FFC000"/>
              </a:solidFill>
            </a:rPr>
            <a:t>Possession Conjointe</a:t>
          </a:r>
          <a:endParaRPr lang="fr-FR" sz="5800" kern="1200" dirty="0">
            <a:solidFill>
              <a:srgbClr val="FFC000"/>
            </a:solidFill>
          </a:endParaRPr>
        </a:p>
      </dsp:txBody>
      <dsp:txXfrm>
        <a:off x="0" y="0"/>
        <a:ext cx="4097705" cy="3836988"/>
      </dsp:txXfrm>
    </dsp:sp>
    <dsp:sp modelId="{873F170C-45DA-4F5F-91FA-2BDEB670DBD3}">
      <dsp:nvSpPr>
        <dsp:cNvPr id="0" name=""/>
        <dsp:cNvSpPr/>
      </dsp:nvSpPr>
      <dsp:spPr>
        <a:xfrm>
          <a:off x="4249331" y="59952"/>
          <a:ext cx="7935098" cy="1199058"/>
        </a:xfrm>
        <a:prstGeom prst="rect">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endParaRPr lang="fr-FR" sz="2900" kern="1200" dirty="0" smtClean="0"/>
        </a:p>
        <a:p>
          <a:pPr lvl="0" algn="l" defTabSz="1289050">
            <a:lnSpc>
              <a:spcPct val="90000"/>
            </a:lnSpc>
            <a:spcBef>
              <a:spcPct val="0"/>
            </a:spcBef>
            <a:spcAft>
              <a:spcPct val="35000"/>
            </a:spcAft>
          </a:pPr>
          <a:r>
            <a:rPr lang="fr-FR" sz="2900" kern="1200" dirty="0" smtClean="0"/>
            <a:t>Le ciel à tous les oiseaux</a:t>
          </a:r>
          <a:endParaRPr lang="fr-FR" sz="2900" kern="1200" dirty="0"/>
        </a:p>
      </dsp:txBody>
      <dsp:txXfrm>
        <a:off x="4249331" y="59952"/>
        <a:ext cx="7935098" cy="1199058"/>
      </dsp:txXfrm>
    </dsp:sp>
    <dsp:sp modelId="{B9C3BA4F-5F00-4ADD-B3A2-6E087998A412}">
      <dsp:nvSpPr>
        <dsp:cNvPr id="0" name=""/>
        <dsp:cNvSpPr/>
      </dsp:nvSpPr>
      <dsp:spPr>
        <a:xfrm>
          <a:off x="4097705" y="1259011"/>
          <a:ext cx="8086724"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73162-577D-4700-A9F5-A68DF11B1DF3}">
      <dsp:nvSpPr>
        <dsp:cNvPr id="0" name=""/>
        <dsp:cNvSpPr/>
      </dsp:nvSpPr>
      <dsp:spPr>
        <a:xfrm>
          <a:off x="4249331" y="1318964"/>
          <a:ext cx="7935098" cy="1199058"/>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fr-FR" sz="2900" kern="1200" dirty="0" smtClean="0"/>
            <a:t>Les eaux à toutes les </a:t>
          </a:r>
        </a:p>
        <a:p>
          <a:pPr lvl="0" algn="l" defTabSz="1289050">
            <a:lnSpc>
              <a:spcPct val="90000"/>
            </a:lnSpc>
            <a:spcBef>
              <a:spcPct val="0"/>
            </a:spcBef>
            <a:spcAft>
              <a:spcPct val="35000"/>
            </a:spcAft>
          </a:pPr>
          <a:r>
            <a:rPr lang="fr-FR" sz="2900" kern="1200" dirty="0" smtClean="0"/>
            <a:t>créatures aquatiques</a:t>
          </a:r>
          <a:endParaRPr lang="fr-FR" sz="2900" kern="1200" dirty="0"/>
        </a:p>
      </dsp:txBody>
      <dsp:txXfrm>
        <a:off x="4249331" y="1318964"/>
        <a:ext cx="7935098" cy="1199058"/>
      </dsp:txXfrm>
    </dsp:sp>
    <dsp:sp modelId="{C9F07F9C-F0F8-47E5-AF63-F3B8F45245C5}">
      <dsp:nvSpPr>
        <dsp:cNvPr id="0" name=""/>
        <dsp:cNvSpPr/>
      </dsp:nvSpPr>
      <dsp:spPr>
        <a:xfrm>
          <a:off x="4097705" y="2518023"/>
          <a:ext cx="8086724"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94741-F6AA-4AFA-8B68-5724A757FBAA}">
      <dsp:nvSpPr>
        <dsp:cNvPr id="0" name=""/>
        <dsp:cNvSpPr/>
      </dsp:nvSpPr>
      <dsp:spPr>
        <a:xfrm>
          <a:off x="4249331" y="2577976"/>
          <a:ext cx="7935098" cy="1199058"/>
        </a:xfrm>
        <a:prstGeom prst="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fr-FR" sz="2900" kern="1200" dirty="0" smtClean="0"/>
            <a:t>La terre à toutes les bêtes</a:t>
          </a:r>
          <a:endParaRPr lang="fr-FR" sz="2900" kern="1200" dirty="0"/>
        </a:p>
      </dsp:txBody>
      <dsp:txXfrm>
        <a:off x="4249331" y="2577976"/>
        <a:ext cx="7935098" cy="1199058"/>
      </dsp:txXfrm>
    </dsp:sp>
    <dsp:sp modelId="{48A677F6-C6D2-4118-8619-ED40778BDA7B}">
      <dsp:nvSpPr>
        <dsp:cNvPr id="0" name=""/>
        <dsp:cNvSpPr/>
      </dsp:nvSpPr>
      <dsp:spPr>
        <a:xfrm>
          <a:off x="4097705" y="3777035"/>
          <a:ext cx="8086724"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560C5-0189-40D7-9ED3-91D2A578F3A1}">
      <dsp:nvSpPr>
        <dsp:cNvPr id="0" name=""/>
        <dsp:cNvSpPr/>
      </dsp:nvSpPr>
      <dsp:spPr>
        <a:xfrm>
          <a:off x="0" y="0"/>
          <a:ext cx="121920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8EA42-C80C-491D-ADBE-9301E55D6841}">
      <dsp:nvSpPr>
        <dsp:cNvPr id="0" name=""/>
        <dsp:cNvSpPr/>
      </dsp:nvSpPr>
      <dsp:spPr>
        <a:xfrm>
          <a:off x="0" y="0"/>
          <a:ext cx="4097705" cy="3836987"/>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endParaRPr lang="fr-FR" sz="5400" kern="1200" dirty="0" smtClean="0"/>
        </a:p>
        <a:p>
          <a:pPr lvl="0" algn="ctr" defTabSz="2400300">
            <a:lnSpc>
              <a:spcPct val="90000"/>
            </a:lnSpc>
            <a:spcBef>
              <a:spcPct val="0"/>
            </a:spcBef>
            <a:spcAft>
              <a:spcPct val="35000"/>
            </a:spcAft>
          </a:pPr>
          <a:r>
            <a:rPr lang="fr-FR" sz="5400" kern="1200" dirty="0" smtClean="0">
              <a:solidFill>
                <a:srgbClr val="FFC000"/>
              </a:solidFill>
            </a:rPr>
            <a:t>Monopole</a:t>
          </a:r>
        </a:p>
        <a:p>
          <a:pPr lvl="0" algn="ctr" defTabSz="2400300">
            <a:lnSpc>
              <a:spcPct val="90000"/>
            </a:lnSpc>
            <a:spcBef>
              <a:spcPct val="0"/>
            </a:spcBef>
            <a:spcAft>
              <a:spcPct val="35000"/>
            </a:spcAft>
          </a:pPr>
          <a:r>
            <a:rPr lang="fr-FR" sz="5400" kern="1200" dirty="0" smtClean="0">
              <a:solidFill>
                <a:srgbClr val="FFC000"/>
              </a:solidFill>
            </a:rPr>
            <a:t>ingratitude</a:t>
          </a:r>
          <a:endParaRPr lang="fr-FR" sz="5400" kern="1200" dirty="0">
            <a:solidFill>
              <a:srgbClr val="FFC000"/>
            </a:solidFill>
          </a:endParaRPr>
        </a:p>
      </dsp:txBody>
      <dsp:txXfrm>
        <a:off x="0" y="0"/>
        <a:ext cx="4097705" cy="3836987"/>
      </dsp:txXfrm>
    </dsp:sp>
    <dsp:sp modelId="{873F170C-45DA-4F5F-91FA-2BDEB670DBD3}">
      <dsp:nvSpPr>
        <dsp:cNvPr id="0" name=""/>
        <dsp:cNvSpPr/>
      </dsp:nvSpPr>
      <dsp:spPr>
        <a:xfrm>
          <a:off x="4249331" y="59952"/>
          <a:ext cx="7935098" cy="1199058"/>
        </a:xfrm>
        <a:prstGeom prst="rect">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fr-FR" sz="1600" kern="1200" dirty="0" smtClean="0"/>
        </a:p>
        <a:p>
          <a:pPr lvl="0" algn="l" defTabSz="711200">
            <a:lnSpc>
              <a:spcPct val="90000"/>
            </a:lnSpc>
            <a:spcBef>
              <a:spcPct val="0"/>
            </a:spcBef>
            <a:spcAft>
              <a:spcPct val="35000"/>
            </a:spcAft>
          </a:pPr>
          <a:r>
            <a:rPr lang="fr-FR" sz="5400" kern="1200" dirty="0" smtClean="0"/>
            <a:t>Espace aérien</a:t>
          </a:r>
          <a:endParaRPr lang="fr-FR" sz="5400" kern="1200" dirty="0"/>
        </a:p>
      </dsp:txBody>
      <dsp:txXfrm>
        <a:off x="4249331" y="59952"/>
        <a:ext cx="7935098" cy="1199058"/>
      </dsp:txXfrm>
    </dsp:sp>
    <dsp:sp modelId="{B9C3BA4F-5F00-4ADD-B3A2-6E087998A412}">
      <dsp:nvSpPr>
        <dsp:cNvPr id="0" name=""/>
        <dsp:cNvSpPr/>
      </dsp:nvSpPr>
      <dsp:spPr>
        <a:xfrm>
          <a:off x="4097705" y="1259011"/>
          <a:ext cx="8086724"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73162-577D-4700-A9F5-A68DF11B1DF3}">
      <dsp:nvSpPr>
        <dsp:cNvPr id="0" name=""/>
        <dsp:cNvSpPr/>
      </dsp:nvSpPr>
      <dsp:spPr>
        <a:xfrm>
          <a:off x="4249331" y="1318964"/>
          <a:ext cx="7935098" cy="1199058"/>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fr-FR" sz="4800" kern="1200" dirty="0" smtClean="0"/>
            <a:t>Espace maritime et fluvial</a:t>
          </a:r>
          <a:endParaRPr lang="fr-FR" sz="4800" kern="1200" dirty="0"/>
        </a:p>
      </dsp:txBody>
      <dsp:txXfrm>
        <a:off x="4249331" y="1318964"/>
        <a:ext cx="7935098" cy="1199058"/>
      </dsp:txXfrm>
    </dsp:sp>
    <dsp:sp modelId="{C9F07F9C-F0F8-47E5-AF63-F3B8F45245C5}">
      <dsp:nvSpPr>
        <dsp:cNvPr id="0" name=""/>
        <dsp:cNvSpPr/>
      </dsp:nvSpPr>
      <dsp:spPr>
        <a:xfrm>
          <a:off x="4097705" y="2518022"/>
          <a:ext cx="8086724"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94741-F6AA-4AFA-8B68-5724A757FBAA}">
      <dsp:nvSpPr>
        <dsp:cNvPr id="0" name=""/>
        <dsp:cNvSpPr/>
      </dsp:nvSpPr>
      <dsp:spPr>
        <a:xfrm>
          <a:off x="4249331" y="2577975"/>
          <a:ext cx="7935098" cy="1199058"/>
        </a:xfrm>
        <a:prstGeom prst="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fr-FR" sz="4800" kern="1200" dirty="0" smtClean="0">
              <a:solidFill>
                <a:srgbClr val="FFC000"/>
              </a:solidFill>
            </a:rPr>
            <a:t>Espace terrestre</a:t>
          </a:r>
          <a:endParaRPr lang="fr-FR" sz="4800" kern="1200" dirty="0">
            <a:solidFill>
              <a:srgbClr val="FFC000"/>
            </a:solidFill>
          </a:endParaRPr>
        </a:p>
      </dsp:txBody>
      <dsp:txXfrm>
        <a:off x="4249331" y="2577975"/>
        <a:ext cx="7935098" cy="1199058"/>
      </dsp:txXfrm>
    </dsp:sp>
    <dsp:sp modelId="{48A677F6-C6D2-4118-8619-ED40778BDA7B}">
      <dsp:nvSpPr>
        <dsp:cNvPr id="0" name=""/>
        <dsp:cNvSpPr/>
      </dsp:nvSpPr>
      <dsp:spPr>
        <a:xfrm>
          <a:off x="4097705" y="3777034"/>
          <a:ext cx="8086724"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72331-3BE7-46A8-8092-33BC306D1B11}">
      <dsp:nvSpPr>
        <dsp:cNvPr id="0" name=""/>
        <dsp:cNvSpPr/>
      </dsp:nvSpPr>
      <dsp:spPr>
        <a:xfrm>
          <a:off x="192568" y="1900"/>
          <a:ext cx="3163959" cy="3163959"/>
        </a:xfrm>
        <a:prstGeom prst="ellipse">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57150" cap="flat" cmpd="sng" algn="ctr">
          <a:solidFill>
            <a:srgbClr val="002060"/>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sp>
    <dsp:sp modelId="{ABFFF5FF-5A36-470B-BA63-EA5005960E3F}">
      <dsp:nvSpPr>
        <dsp:cNvPr id="0" name=""/>
        <dsp:cNvSpPr/>
      </dsp:nvSpPr>
      <dsp:spPr>
        <a:xfrm>
          <a:off x="342239" y="134787"/>
          <a:ext cx="569512" cy="569512"/>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sp>
    <dsp:sp modelId="{6F97801C-23B5-4633-9F17-F776F66187E7}">
      <dsp:nvSpPr>
        <dsp:cNvPr id="0" name=""/>
        <dsp:cNvSpPr/>
      </dsp:nvSpPr>
      <dsp:spPr>
        <a:xfrm>
          <a:off x="519324" y="134787"/>
          <a:ext cx="3261618" cy="5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fr-FR" sz="2800" b="1" kern="1200" dirty="0" smtClean="0">
              <a:solidFill>
                <a:srgbClr val="002060"/>
              </a:solidFill>
            </a:rPr>
            <a:t>Biens collectifs</a:t>
          </a:r>
          <a:endParaRPr lang="fr-FR" sz="2800" b="1" kern="1200" dirty="0">
            <a:solidFill>
              <a:srgbClr val="002060"/>
            </a:solidFill>
          </a:endParaRPr>
        </a:p>
      </dsp:txBody>
      <dsp:txXfrm>
        <a:off x="519324" y="134787"/>
        <a:ext cx="3261618" cy="569512"/>
      </dsp:txXfrm>
    </dsp:sp>
    <dsp:sp modelId="{CD56A8D7-AD46-49D6-AA0C-69B1EEA1448E}">
      <dsp:nvSpPr>
        <dsp:cNvPr id="0" name=""/>
        <dsp:cNvSpPr/>
      </dsp:nvSpPr>
      <dsp:spPr>
        <a:xfrm>
          <a:off x="626995" y="704299"/>
          <a:ext cx="3046276" cy="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fr-FR" sz="2400" kern="1200" dirty="0" smtClean="0"/>
            <a:t>Maison, terrain</a:t>
          </a:r>
          <a:endParaRPr lang="fr-FR" sz="2400" kern="1200" dirty="0"/>
        </a:p>
      </dsp:txBody>
      <dsp:txXfrm>
        <a:off x="626995" y="704299"/>
        <a:ext cx="3046276" cy="627234"/>
      </dsp:txXfrm>
    </dsp:sp>
    <dsp:sp modelId="{048520D9-6D5D-4CAF-8FAB-70253A20DBB2}">
      <dsp:nvSpPr>
        <dsp:cNvPr id="0" name=""/>
        <dsp:cNvSpPr/>
      </dsp:nvSpPr>
      <dsp:spPr>
        <a:xfrm>
          <a:off x="626995" y="1331534"/>
          <a:ext cx="225161" cy="225161"/>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B70E9D-F0D9-4C68-BF74-AFBB735EDCBC}">
      <dsp:nvSpPr>
        <dsp:cNvPr id="0" name=""/>
        <dsp:cNvSpPr/>
      </dsp:nvSpPr>
      <dsp:spPr>
        <a:xfrm>
          <a:off x="626995" y="1556695"/>
          <a:ext cx="3046276" cy="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fr-FR" sz="2800" kern="1200" dirty="0" smtClean="0"/>
            <a:t>Capital</a:t>
          </a:r>
          <a:endParaRPr lang="fr-FR" sz="2800" kern="1200" dirty="0"/>
        </a:p>
      </dsp:txBody>
      <dsp:txXfrm>
        <a:off x="626995" y="1556695"/>
        <a:ext cx="3046276" cy="627234"/>
      </dsp:txXfrm>
    </dsp:sp>
    <dsp:sp modelId="{B4606581-3E4F-4076-8B05-B9C950EA2EE7}">
      <dsp:nvSpPr>
        <dsp:cNvPr id="0" name=""/>
        <dsp:cNvSpPr/>
      </dsp:nvSpPr>
      <dsp:spPr>
        <a:xfrm>
          <a:off x="219112" y="2823235"/>
          <a:ext cx="3163959" cy="3163959"/>
        </a:xfrm>
        <a:prstGeom prst="ellipse">
          <a:avLst/>
        </a:prstGeom>
        <a:solidFill>
          <a:schemeClr val="accent4">
            <a:lumMod val="40000"/>
            <a:lumOff val="60000"/>
            <a:alpha val="50000"/>
          </a:schemeClr>
        </a:solidFill>
        <a:ln w="57150" cap="flat" cmpd="thickThin"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sp>
    <dsp:sp modelId="{1A4D772A-4F76-4901-8B9C-5BAEBB937969}">
      <dsp:nvSpPr>
        <dsp:cNvPr id="0" name=""/>
        <dsp:cNvSpPr/>
      </dsp:nvSpPr>
      <dsp:spPr>
        <a:xfrm>
          <a:off x="130763" y="5166341"/>
          <a:ext cx="569512" cy="569512"/>
        </a:xfrm>
        <a:prstGeom prst="ellipse">
          <a:avLst/>
        </a:prstGeom>
        <a:solidFill>
          <a:srgbClr val="FF0000">
            <a:alpha val="5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CA3B00-C4E1-4677-846C-F1A16164495F}">
      <dsp:nvSpPr>
        <dsp:cNvPr id="0" name=""/>
        <dsp:cNvSpPr/>
      </dsp:nvSpPr>
      <dsp:spPr>
        <a:xfrm>
          <a:off x="85548" y="5234529"/>
          <a:ext cx="3887963" cy="5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fr-FR" sz="2800" b="1" kern="1200" dirty="0" smtClean="0">
              <a:solidFill>
                <a:srgbClr val="FF0000"/>
              </a:solidFill>
            </a:rPr>
            <a:t>Biens personnels</a:t>
          </a:r>
          <a:endParaRPr lang="fr-FR" sz="2800" b="1" kern="1200" dirty="0">
            <a:solidFill>
              <a:srgbClr val="FF0000"/>
            </a:solidFill>
          </a:endParaRPr>
        </a:p>
      </dsp:txBody>
      <dsp:txXfrm>
        <a:off x="85548" y="5234529"/>
        <a:ext cx="3887963" cy="569512"/>
      </dsp:txXfrm>
    </dsp:sp>
    <dsp:sp modelId="{B36BE8C6-919E-4E42-978F-4D8D8991F12F}">
      <dsp:nvSpPr>
        <dsp:cNvPr id="0" name=""/>
        <dsp:cNvSpPr/>
      </dsp:nvSpPr>
      <dsp:spPr>
        <a:xfrm>
          <a:off x="525303" y="4567782"/>
          <a:ext cx="3046276" cy="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fr-FR" sz="2400" kern="1200" dirty="0" smtClean="0">
              <a:solidFill>
                <a:srgbClr val="FF0000"/>
              </a:solidFill>
            </a:rPr>
            <a:t>Pièce</a:t>
          </a:r>
          <a:endParaRPr lang="fr-FR" sz="2400" kern="1200" dirty="0">
            <a:solidFill>
              <a:srgbClr val="FF0000"/>
            </a:solidFill>
          </a:endParaRPr>
        </a:p>
      </dsp:txBody>
      <dsp:txXfrm>
        <a:off x="525303" y="4567782"/>
        <a:ext cx="3046276" cy="627234"/>
      </dsp:txXfrm>
    </dsp:sp>
    <dsp:sp modelId="{4D71D4AD-8201-46C1-858C-9006A2511BF3}">
      <dsp:nvSpPr>
        <dsp:cNvPr id="0" name=""/>
        <dsp:cNvSpPr/>
      </dsp:nvSpPr>
      <dsp:spPr>
        <a:xfrm>
          <a:off x="470409" y="4185710"/>
          <a:ext cx="225161" cy="225161"/>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ADBF9D9-0AD5-4E21-A885-D4BA92CDED80}">
      <dsp:nvSpPr>
        <dsp:cNvPr id="0" name=""/>
        <dsp:cNvSpPr/>
      </dsp:nvSpPr>
      <dsp:spPr>
        <a:xfrm>
          <a:off x="360530" y="4013622"/>
          <a:ext cx="3046276" cy="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fr-FR" sz="2400" kern="1200" dirty="0" smtClean="0">
              <a:solidFill>
                <a:srgbClr val="FF0000"/>
              </a:solidFill>
            </a:rPr>
            <a:t>Objets personnels</a:t>
          </a:r>
          <a:endParaRPr lang="fr-FR" sz="2400" kern="1200" dirty="0">
            <a:solidFill>
              <a:srgbClr val="FF0000"/>
            </a:solidFill>
          </a:endParaRPr>
        </a:p>
      </dsp:txBody>
      <dsp:txXfrm>
        <a:off x="360530" y="4013622"/>
        <a:ext cx="3046276" cy="627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8B909-FB65-4E7C-8225-3B21A843D552}">
      <dsp:nvSpPr>
        <dsp:cNvPr id="0" name=""/>
        <dsp:cNvSpPr/>
      </dsp:nvSpPr>
      <dsp:spPr>
        <a:xfrm>
          <a:off x="3335882" y="2142484"/>
          <a:ext cx="1933516" cy="1933516"/>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57150">
          <a:solidFill>
            <a:schemeClr val="accent4">
              <a:lumMod val="75000"/>
            </a:schemeClr>
          </a:solid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Nécessité (fonction, usages)</a:t>
          </a:r>
        </a:p>
        <a:p>
          <a:pPr lvl="0" algn="ctr" defTabSz="800100">
            <a:lnSpc>
              <a:spcPct val="90000"/>
            </a:lnSpc>
            <a:spcBef>
              <a:spcPct val="0"/>
            </a:spcBef>
            <a:spcAft>
              <a:spcPct val="35000"/>
            </a:spcAft>
          </a:pPr>
          <a:r>
            <a:rPr lang="fr-FR" sz="1800" kern="1200" dirty="0" smtClean="0"/>
            <a:t>Conscience</a:t>
          </a:r>
          <a:endParaRPr lang="fr-FR" sz="1800" kern="1200" dirty="0"/>
        </a:p>
      </dsp:txBody>
      <dsp:txXfrm>
        <a:off x="3619039" y="2425641"/>
        <a:ext cx="1367202" cy="1367202"/>
      </dsp:txXfrm>
    </dsp:sp>
    <dsp:sp modelId="{07DC0E5A-2379-45BF-B34B-FE48E002839E}">
      <dsp:nvSpPr>
        <dsp:cNvPr id="0" name=""/>
        <dsp:cNvSpPr/>
      </dsp:nvSpPr>
      <dsp:spPr>
        <a:xfrm rot="1868785">
          <a:off x="2355801" y="1902197"/>
          <a:ext cx="1239171" cy="551052"/>
        </a:xfrm>
        <a:prstGeom prst="leftArrow">
          <a:avLst>
            <a:gd name="adj1" fmla="val 60000"/>
            <a:gd name="adj2" fmla="val 5000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3DD9CEBB-BDA8-42D7-B902-2BB9C089CA96}">
      <dsp:nvSpPr>
        <dsp:cNvPr id="0" name=""/>
        <dsp:cNvSpPr/>
      </dsp:nvSpPr>
      <dsp:spPr>
        <a:xfrm>
          <a:off x="0" y="1047770"/>
          <a:ext cx="2462799" cy="910147"/>
        </a:xfrm>
        <a:prstGeom prst="roundRect">
          <a:avLst>
            <a:gd name="adj" fmla="val 1000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Quantité</a:t>
          </a:r>
        </a:p>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(Combien ?)</a:t>
          </a:r>
          <a:endParaRPr lang="fr-FR" kern="1200" dirty="0"/>
        </a:p>
      </dsp:txBody>
      <dsp:txXfrm>
        <a:off x="26657" y="1074427"/>
        <a:ext cx="2409485" cy="856833"/>
      </dsp:txXfrm>
    </dsp:sp>
    <dsp:sp modelId="{25429890-BFB3-41EF-8CEE-ED046F61D1C5}">
      <dsp:nvSpPr>
        <dsp:cNvPr id="0" name=""/>
        <dsp:cNvSpPr/>
      </dsp:nvSpPr>
      <dsp:spPr>
        <a:xfrm rot="5400000">
          <a:off x="3698368" y="1210959"/>
          <a:ext cx="1208544" cy="551052"/>
        </a:xfrm>
        <a:prstGeom prst="leftArrow">
          <a:avLst>
            <a:gd name="adj1" fmla="val 60000"/>
            <a:gd name="adj2" fmla="val 50000"/>
          </a:avLst>
        </a:prstGeom>
        <a:gradFill rotWithShape="0">
          <a:gsLst>
            <a:gs pos="0">
              <a:schemeClr val="accent3">
                <a:hueOff val="5625132"/>
                <a:satOff val="-8440"/>
                <a:lumOff val="-1373"/>
                <a:alphaOff val="0"/>
                <a:shade val="15000"/>
                <a:satMod val="180000"/>
              </a:schemeClr>
            </a:gs>
            <a:gs pos="50000">
              <a:schemeClr val="accent3">
                <a:hueOff val="5625132"/>
                <a:satOff val="-8440"/>
                <a:lumOff val="-1373"/>
                <a:alphaOff val="0"/>
                <a:shade val="45000"/>
                <a:satMod val="170000"/>
              </a:schemeClr>
            </a:gs>
            <a:gs pos="70000">
              <a:schemeClr val="accent3">
                <a:hueOff val="5625132"/>
                <a:satOff val="-8440"/>
                <a:lumOff val="-1373"/>
                <a:alphaOff val="0"/>
                <a:tint val="99000"/>
                <a:shade val="65000"/>
                <a:satMod val="155000"/>
              </a:schemeClr>
            </a:gs>
            <a:gs pos="100000">
              <a:schemeClr val="accent3">
                <a:hueOff val="5625132"/>
                <a:satOff val="-8440"/>
                <a:lumOff val="-137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5625132"/>
              <a:satOff val="-8440"/>
              <a:lumOff val="-1373"/>
              <a:alphaOff val="0"/>
              <a:satMod val="300000"/>
            </a:schemeClr>
          </a:contourClr>
        </a:sp3d>
      </dsp:spPr>
      <dsp:style>
        <a:lnRef idx="0">
          <a:scrgbClr r="0" g="0" b="0"/>
        </a:lnRef>
        <a:fillRef idx="3">
          <a:scrgbClr r="0" g="0" b="0"/>
        </a:fillRef>
        <a:effectRef idx="3">
          <a:scrgbClr r="0" g="0" b="0"/>
        </a:effectRef>
        <a:fontRef idx="minor">
          <a:schemeClr val="lt1"/>
        </a:fontRef>
      </dsp:style>
    </dsp:sp>
    <dsp:sp modelId="{0457D3B5-AF39-4F67-A20A-F5E5B4A12B9C}">
      <dsp:nvSpPr>
        <dsp:cNvPr id="0" name=""/>
        <dsp:cNvSpPr/>
      </dsp:nvSpPr>
      <dsp:spPr>
        <a:xfrm>
          <a:off x="2705038" y="0"/>
          <a:ext cx="3195203" cy="830443"/>
        </a:xfrm>
        <a:prstGeom prst="roundRect">
          <a:avLst>
            <a:gd name="adj" fmla="val 10000"/>
          </a:avLst>
        </a:prstGeom>
        <a:gradFill rotWithShape="0">
          <a:gsLst>
            <a:gs pos="0">
              <a:schemeClr val="accent3">
                <a:hueOff val="5625132"/>
                <a:satOff val="-8440"/>
                <a:lumOff val="-1373"/>
                <a:alphaOff val="0"/>
                <a:shade val="15000"/>
                <a:satMod val="180000"/>
              </a:schemeClr>
            </a:gs>
            <a:gs pos="50000">
              <a:schemeClr val="accent3">
                <a:hueOff val="5625132"/>
                <a:satOff val="-8440"/>
                <a:lumOff val="-1373"/>
                <a:alphaOff val="0"/>
                <a:shade val="45000"/>
                <a:satMod val="170000"/>
              </a:schemeClr>
            </a:gs>
            <a:gs pos="70000">
              <a:schemeClr val="accent3">
                <a:hueOff val="5625132"/>
                <a:satOff val="-8440"/>
                <a:lumOff val="-1373"/>
                <a:alphaOff val="0"/>
                <a:tint val="99000"/>
                <a:shade val="65000"/>
                <a:satMod val="155000"/>
              </a:schemeClr>
            </a:gs>
            <a:gs pos="100000">
              <a:schemeClr val="accent3">
                <a:hueOff val="5625132"/>
                <a:satOff val="-8440"/>
                <a:lumOff val="-137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5625132"/>
              <a:satOff val="-8440"/>
              <a:lumOff val="-137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Quiddité</a:t>
          </a:r>
        </a:p>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(Quel type ?)</a:t>
          </a:r>
          <a:endParaRPr lang="fr-FR" kern="1200" dirty="0"/>
        </a:p>
      </dsp:txBody>
      <dsp:txXfrm>
        <a:off x="2729361" y="24323"/>
        <a:ext cx="3146557" cy="781797"/>
      </dsp:txXfrm>
    </dsp:sp>
    <dsp:sp modelId="{C9272BE7-AA48-4C90-A615-A167B472C8EF}">
      <dsp:nvSpPr>
        <dsp:cNvPr id="0" name=""/>
        <dsp:cNvSpPr/>
      </dsp:nvSpPr>
      <dsp:spPr>
        <a:xfrm rot="8570677">
          <a:off x="4987825" y="1865944"/>
          <a:ext cx="1298272" cy="551052"/>
        </a:xfrm>
        <a:prstGeom prst="leftArrow">
          <a:avLst>
            <a:gd name="adj1" fmla="val 60000"/>
            <a:gd name="adj2" fmla="val 50000"/>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250264"/>
              <a:satOff val="-16880"/>
              <a:lumOff val="-2745"/>
              <a:alphaOff val="0"/>
              <a:satMod val="300000"/>
            </a:schemeClr>
          </a:contourClr>
        </a:sp3d>
      </dsp:spPr>
      <dsp:style>
        <a:lnRef idx="0">
          <a:scrgbClr r="0" g="0" b="0"/>
        </a:lnRef>
        <a:fillRef idx="3">
          <a:scrgbClr r="0" g="0" b="0"/>
        </a:fillRef>
        <a:effectRef idx="3">
          <a:scrgbClr r="0" g="0" b="0"/>
        </a:effectRef>
        <a:fontRef idx="minor">
          <a:schemeClr val="lt1"/>
        </a:fontRef>
      </dsp:style>
    </dsp:sp>
    <dsp:sp modelId="{11A8335F-F33B-47E3-9A85-71E98384FAEE}">
      <dsp:nvSpPr>
        <dsp:cNvPr id="0" name=""/>
        <dsp:cNvSpPr/>
      </dsp:nvSpPr>
      <dsp:spPr>
        <a:xfrm>
          <a:off x="6110492" y="795882"/>
          <a:ext cx="2526777" cy="1054302"/>
        </a:xfrm>
        <a:prstGeom prst="roundRect">
          <a:avLst>
            <a:gd name="adj" fmla="val 10000"/>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250264"/>
              <a:satOff val="-16880"/>
              <a:lumOff val="-274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Qualité</a:t>
          </a:r>
        </a:p>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Quel degré ?</a:t>
          </a:r>
        </a:p>
        <a:p>
          <a:pPr lvl="0" algn="ctr" defTabSz="1200150">
            <a:lnSpc>
              <a:spcPct val="90000"/>
            </a:lnSpc>
            <a:spcBef>
              <a:spcPct val="0"/>
            </a:spcBef>
            <a:spcAft>
              <a:spcPct val="35000"/>
            </a:spcAft>
          </a:pPr>
          <a:endParaRPr lang="fr-FR" kern="1200" dirty="0"/>
        </a:p>
      </dsp:txBody>
      <dsp:txXfrm>
        <a:off x="6141371" y="826761"/>
        <a:ext cx="2465019" cy="9925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DF6D4-0C54-441A-B3BA-48E581EFA5D2}">
      <dsp:nvSpPr>
        <dsp:cNvPr id="0" name=""/>
        <dsp:cNvSpPr/>
      </dsp:nvSpPr>
      <dsp:spPr>
        <a:xfrm>
          <a:off x="2948149" y="2979679"/>
          <a:ext cx="966955" cy="898641"/>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kern="1200" dirty="0" smtClean="0"/>
            <a:t>l</a:t>
          </a:r>
          <a:endParaRPr lang="fr-FR" sz="1050" kern="1200" dirty="0"/>
        </a:p>
      </dsp:txBody>
      <dsp:txXfrm>
        <a:off x="3089756" y="3111282"/>
        <a:ext cx="683741" cy="635435"/>
      </dsp:txXfrm>
    </dsp:sp>
    <dsp:sp modelId="{46CA6335-999B-41E7-B97B-239B6EC8253E}">
      <dsp:nvSpPr>
        <dsp:cNvPr id="0" name=""/>
        <dsp:cNvSpPr/>
      </dsp:nvSpPr>
      <dsp:spPr>
        <a:xfrm rot="16200000">
          <a:off x="3120865" y="2104424"/>
          <a:ext cx="621524" cy="613001"/>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212815" y="2318974"/>
        <a:ext cx="437624" cy="367801"/>
      </dsp:txXfrm>
    </dsp:sp>
    <dsp:sp modelId="{E0067C65-7B1E-4ABA-9B14-AB14C2755620}">
      <dsp:nvSpPr>
        <dsp:cNvPr id="0" name=""/>
        <dsp:cNvSpPr/>
      </dsp:nvSpPr>
      <dsp:spPr>
        <a:xfrm>
          <a:off x="2530155" y="4046"/>
          <a:ext cx="1802944" cy="1802944"/>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Amour vrai</a:t>
          </a:r>
          <a:endParaRPr lang="fr-FR" sz="1800" kern="1200" dirty="0"/>
        </a:p>
      </dsp:txBody>
      <dsp:txXfrm>
        <a:off x="2794190" y="268081"/>
        <a:ext cx="1274874" cy="1274874"/>
      </dsp:txXfrm>
    </dsp:sp>
    <dsp:sp modelId="{4CC9C215-B869-4C1D-A6A7-280982FCBD23}">
      <dsp:nvSpPr>
        <dsp:cNvPr id="0" name=""/>
        <dsp:cNvSpPr/>
      </dsp:nvSpPr>
      <dsp:spPr>
        <a:xfrm>
          <a:off x="4165582" y="3122499"/>
          <a:ext cx="603421" cy="613001"/>
        </a:xfrm>
        <a:prstGeom prst="rightArrow">
          <a:avLst>
            <a:gd name="adj1" fmla="val 60000"/>
            <a:gd name="adj2" fmla="val 50000"/>
          </a:avLst>
        </a:prstGeom>
        <a:gradFill rotWithShape="0">
          <a:gsLst>
            <a:gs pos="0">
              <a:schemeClr val="accent4">
                <a:hueOff val="-1488257"/>
                <a:satOff val="8966"/>
                <a:lumOff val="719"/>
                <a:alphaOff val="0"/>
                <a:shade val="15000"/>
                <a:satMod val="180000"/>
              </a:schemeClr>
            </a:gs>
            <a:gs pos="50000">
              <a:schemeClr val="accent4">
                <a:hueOff val="-1488257"/>
                <a:satOff val="8966"/>
                <a:lumOff val="719"/>
                <a:alphaOff val="0"/>
                <a:shade val="45000"/>
                <a:satMod val="170000"/>
              </a:schemeClr>
            </a:gs>
            <a:gs pos="70000">
              <a:schemeClr val="accent4">
                <a:hueOff val="-1488257"/>
                <a:satOff val="8966"/>
                <a:lumOff val="719"/>
                <a:alphaOff val="0"/>
                <a:tint val="99000"/>
                <a:shade val="65000"/>
                <a:satMod val="155000"/>
              </a:schemeClr>
            </a:gs>
            <a:gs pos="100000">
              <a:schemeClr val="accent4">
                <a:hueOff val="-1488257"/>
                <a:satOff val="8966"/>
                <a:lumOff val="71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488257"/>
              <a:satOff val="8966"/>
              <a:lumOff val="71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4165582" y="3245099"/>
        <a:ext cx="422395" cy="367801"/>
      </dsp:txXfrm>
    </dsp:sp>
    <dsp:sp modelId="{5D9D86EE-793B-4617-AD40-65D3975D8DA3}">
      <dsp:nvSpPr>
        <dsp:cNvPr id="0" name=""/>
        <dsp:cNvSpPr/>
      </dsp:nvSpPr>
      <dsp:spPr>
        <a:xfrm>
          <a:off x="5053636" y="2527527"/>
          <a:ext cx="1802944" cy="1802944"/>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But de l’ensemble</a:t>
          </a:r>
          <a:endParaRPr lang="fr-FR" sz="1800" kern="1200" dirty="0"/>
        </a:p>
      </dsp:txBody>
      <dsp:txXfrm>
        <a:off x="5317671" y="2791562"/>
        <a:ext cx="1274874" cy="1274874"/>
      </dsp:txXfrm>
    </dsp:sp>
    <dsp:sp modelId="{DC3A5D6B-F692-4AD2-A9F3-27F0425082C9}">
      <dsp:nvSpPr>
        <dsp:cNvPr id="0" name=""/>
        <dsp:cNvSpPr/>
      </dsp:nvSpPr>
      <dsp:spPr>
        <a:xfrm rot="5400000">
          <a:off x="3120865" y="4140573"/>
          <a:ext cx="621524" cy="613001"/>
        </a:xfrm>
        <a:prstGeom prst="rightArrow">
          <a:avLst>
            <a:gd name="adj1" fmla="val 60000"/>
            <a:gd name="adj2" fmla="val 50000"/>
          </a:avLst>
        </a:prstGeom>
        <a:gradFill rotWithShape="0">
          <a:gsLst>
            <a:gs pos="0">
              <a:schemeClr val="accent4">
                <a:hueOff val="-2976513"/>
                <a:satOff val="17933"/>
                <a:lumOff val="1437"/>
                <a:alphaOff val="0"/>
                <a:shade val="15000"/>
                <a:satMod val="180000"/>
              </a:schemeClr>
            </a:gs>
            <a:gs pos="50000">
              <a:schemeClr val="accent4">
                <a:hueOff val="-2976513"/>
                <a:satOff val="17933"/>
                <a:lumOff val="1437"/>
                <a:alphaOff val="0"/>
                <a:shade val="45000"/>
                <a:satMod val="170000"/>
              </a:schemeClr>
            </a:gs>
            <a:gs pos="70000">
              <a:schemeClr val="accent4">
                <a:hueOff val="-2976513"/>
                <a:satOff val="17933"/>
                <a:lumOff val="1437"/>
                <a:alphaOff val="0"/>
                <a:tint val="99000"/>
                <a:shade val="65000"/>
                <a:satMod val="155000"/>
              </a:schemeClr>
            </a:gs>
            <a:gs pos="100000">
              <a:schemeClr val="accent4">
                <a:hueOff val="-2976513"/>
                <a:satOff val="17933"/>
                <a:lumOff val="14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2976513"/>
              <a:satOff val="17933"/>
              <a:lumOff val="14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212815" y="4171223"/>
        <a:ext cx="437624" cy="367801"/>
      </dsp:txXfrm>
    </dsp:sp>
    <dsp:sp modelId="{6A254FB7-F1F4-4721-9861-A903D4847C3B}">
      <dsp:nvSpPr>
        <dsp:cNvPr id="0" name=""/>
        <dsp:cNvSpPr/>
      </dsp:nvSpPr>
      <dsp:spPr>
        <a:xfrm>
          <a:off x="2530155" y="5051008"/>
          <a:ext cx="1802944" cy="1802944"/>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Liberté, égalité, fraternité</a:t>
          </a:r>
          <a:endParaRPr lang="fr-FR" sz="1800" kern="1200" dirty="0"/>
        </a:p>
      </dsp:txBody>
      <dsp:txXfrm>
        <a:off x="2794190" y="5315043"/>
        <a:ext cx="1274874" cy="1274874"/>
      </dsp:txXfrm>
    </dsp:sp>
    <dsp:sp modelId="{49BF9F74-B06A-4C3E-83E0-67627EE0F76B}">
      <dsp:nvSpPr>
        <dsp:cNvPr id="0" name=""/>
        <dsp:cNvSpPr/>
      </dsp:nvSpPr>
      <dsp:spPr>
        <a:xfrm rot="10800000">
          <a:off x="2094251" y="3122499"/>
          <a:ext cx="603421" cy="613001"/>
        </a:xfrm>
        <a:prstGeom prst="rightArrow">
          <a:avLst>
            <a:gd name="adj1" fmla="val 60000"/>
            <a:gd name="adj2" fmla="val 50000"/>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464770"/>
              <a:satOff val="26899"/>
              <a:lumOff val="215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2275277" y="3245099"/>
        <a:ext cx="422395" cy="367801"/>
      </dsp:txXfrm>
    </dsp:sp>
    <dsp:sp modelId="{23E196A1-BDB9-47B2-97FB-104646872325}">
      <dsp:nvSpPr>
        <dsp:cNvPr id="0" name=""/>
        <dsp:cNvSpPr/>
      </dsp:nvSpPr>
      <dsp:spPr>
        <a:xfrm>
          <a:off x="6673" y="2527527"/>
          <a:ext cx="1802944" cy="1802944"/>
        </a:xfrm>
        <a:prstGeom prst="ellipse">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464770"/>
              <a:satOff val="26899"/>
              <a:lumOff val="215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But individuel</a:t>
          </a:r>
          <a:endParaRPr lang="fr-FR" sz="1800" kern="1200" dirty="0"/>
        </a:p>
      </dsp:txBody>
      <dsp:txXfrm>
        <a:off x="270708" y="2791562"/>
        <a:ext cx="1274874" cy="1274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26/10/2015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15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3653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592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smtClean="0"/>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3310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5740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6497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317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98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322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54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395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7283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0360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0692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231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687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010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102952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0.jpeg"/><Relationship Id="rId4" Type="http://schemas.openxmlformats.org/officeDocument/2006/relationships/diagramQuickStyle" Target="../diagrams/quickStyle5.xml"/><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6.xml"/><Relationship Id="rId7" Type="http://schemas.openxmlformats.org/officeDocument/2006/relationships/hyperlink" Target="https://emotioninart.files.wordpress.com/2009/09/masaccio.jpg"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thumbs.dreamstime.com/z/famille-de-trois-g%C3%A9n%C3%A9rations-et-une-maison-48507667.jp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fr/imgres?imgurl=http://lesclesdedemain.lemonde.fr/partners/ibm/cacheDirectory/HTMLcontributions/img/nextentreprise.jpg&amp;imgrefurl=http://lesclesdedemain.lemonde.fr/dossiers/l-entreprise-de-demain-en-mode-beta_f-28.html&amp;h=246&amp;w=400&amp;tbnid=Ax9rbtIKbiXVXM:&amp;docid=m5029m6eLe_vGM&amp;ei=qgDaVevtNYHLa_vfh5AP&amp;tbm=isch"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2.bp.blogspot.com/-sKIwj5zFD1w/T6a2Ca3mINI/AAAAAAAAA40/cWPowvKHYyw/s1600/d%C3%A9put%C3%A9s.jpe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mikestravelguide.com/aachens-kaiserdom-part-2/church-6/"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s://commons.wikimedia.org/wiki/File:Formerly_Piero_della_Francesca_-_Ideal_City_-_Galleria_Nazionale_delle_Marche_Urbino_2.jpg" TargetMode="External"/><Relationship Id="rId1" Type="http://schemas.openxmlformats.org/officeDocument/2006/relationships/slideLayout" Target="../slideLayouts/slideLayout7.xml"/><Relationship Id="rId6" Type="http://schemas.openxmlformats.org/officeDocument/2006/relationships/hyperlink" Target="https://commons.wikimedia.org/wiki/File:Familist%C3%A8re_innen2.jpg" TargetMode="External"/><Relationship Id="rId5" Type="http://schemas.openxmlformats.org/officeDocument/2006/relationships/image" Target="../media/image21.jpeg"/><Relationship Id="rId4" Type="http://schemas.openxmlformats.org/officeDocument/2006/relationships/hyperlink" Target="https://en.wikipedia.org/wiki/File:New_Harmony_by_F._Bate_(View_of_a_Community,_as_proposed_by_Robert_Owen)_printed_1838.jpg" TargetMode="External"/><Relationship Id="rId9" Type="http://schemas.openxmlformats.org/officeDocument/2006/relationships/hyperlink" Target="http://mikestravelguide.com/aachens-kaiserdom-part-2/church-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n.wikipedia.org/wiki/File:Rembrandt_Harmensz._van_Rijn_030.jpg"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ommons.wikimedia.org/wiki/File:Empire_carolingien.png"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mrmondialisation.org/wp-content/uploads/2015/09/HUMAN_video_gratuit.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855" y="1772158"/>
            <a:ext cx="4903076" cy="3745771"/>
          </a:xfrm>
        </p:spPr>
        <p:txBody>
          <a:bodyPr>
            <a:noAutofit/>
          </a:bodyPr>
          <a:lstStyle/>
          <a:p>
            <a:r>
              <a:rPr lang="fr-FR" sz="3200" b="1" dirty="0" smtClean="0">
                <a:solidFill>
                  <a:srgbClr val="FFC000"/>
                </a:solidFill>
              </a:rPr>
              <a:t>La société de Communauté solidaire,</a:t>
            </a:r>
            <a:br>
              <a:rPr lang="fr-FR" sz="3200" b="1" dirty="0" smtClean="0">
                <a:solidFill>
                  <a:srgbClr val="FFC000"/>
                </a:solidFill>
              </a:rPr>
            </a:br>
            <a:r>
              <a:rPr lang="fr-FR" sz="3200" b="1" dirty="0" smtClean="0">
                <a:solidFill>
                  <a:srgbClr val="FFC000"/>
                </a:solidFill>
              </a:rPr>
              <a:t>Prospérité partagée,</a:t>
            </a:r>
            <a:br>
              <a:rPr lang="fr-FR" sz="3200" b="1" dirty="0" smtClean="0">
                <a:solidFill>
                  <a:srgbClr val="FFC000"/>
                </a:solidFill>
              </a:rPr>
            </a:br>
            <a:r>
              <a:rPr lang="fr-FR" sz="3200" b="1" dirty="0" smtClean="0">
                <a:solidFill>
                  <a:srgbClr val="FFC000"/>
                </a:solidFill>
              </a:rPr>
              <a:t>Valeurs universelles</a:t>
            </a:r>
            <a:br>
              <a:rPr lang="fr-FR" sz="3200" b="1" dirty="0" smtClean="0">
                <a:solidFill>
                  <a:srgbClr val="FFC000"/>
                </a:solidFill>
              </a:rPr>
            </a:br>
            <a:r>
              <a:rPr lang="fr-FR" sz="2800" b="1" dirty="0">
                <a:solidFill>
                  <a:srgbClr val="FFC000"/>
                </a:solidFill>
              </a:rPr>
              <a:t/>
            </a:r>
            <a:br>
              <a:rPr lang="fr-FR" sz="2800" b="1" dirty="0">
                <a:solidFill>
                  <a:srgbClr val="FFC000"/>
                </a:solidFill>
              </a:rPr>
            </a:br>
            <a:r>
              <a:rPr lang="fr-FR" sz="2400" b="1" dirty="0" smtClean="0">
                <a:solidFill>
                  <a:srgbClr val="FFC000"/>
                </a:solidFill>
              </a:rPr>
              <a:t>Mercredi 30 septembre 2015</a:t>
            </a:r>
            <a:br>
              <a:rPr lang="fr-FR" sz="2400" b="1" dirty="0" smtClean="0">
                <a:solidFill>
                  <a:srgbClr val="FFC000"/>
                </a:solidFill>
              </a:rPr>
            </a:br>
            <a:r>
              <a:rPr lang="fr-FR" sz="2400" b="1" dirty="0" smtClean="0">
                <a:solidFill>
                  <a:srgbClr val="FFC000"/>
                </a:solidFill>
              </a:rPr>
              <a:t>Parole Donnée N° 222</a:t>
            </a:r>
            <a:endParaRPr lang="fr-FR" sz="2800" b="1" dirty="0">
              <a:solidFill>
                <a:srgbClr val="FFC000"/>
              </a:solidFill>
            </a:endParaRPr>
          </a:p>
        </p:txBody>
      </p:sp>
      <p:pic>
        <p:nvPicPr>
          <p:cNvPr id="5" name="Espace réservé pour une image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4" r="74" b="15271"/>
          <a:stretch/>
        </p:blipFill>
        <p:spPr>
          <a:xfrm>
            <a:off x="6478735" y="0"/>
            <a:ext cx="5713265" cy="6858000"/>
          </a:xfrm>
        </p:spPr>
      </p:pic>
    </p:spTree>
    <p:extLst>
      <p:ext uri="{BB962C8B-B14F-4D97-AF65-F5344CB8AC3E}">
        <p14:creationId xmlns:p14="http://schemas.microsoft.com/office/powerpoint/2010/main" val="1609030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10120482" y="262251"/>
            <a:ext cx="1252266" cy="461665"/>
          </a:xfrm>
          <a:prstGeom prst="rect">
            <a:avLst/>
          </a:prstGeom>
        </p:spPr>
        <p:txBody>
          <a:bodyPr wrap="none">
            <a:spAutoFit/>
          </a:bodyPr>
          <a:lstStyle/>
          <a:p>
            <a:r>
              <a:rPr lang="fr-FR" sz="2400" b="1" dirty="0" smtClean="0">
                <a:solidFill>
                  <a:srgbClr val="FFC000"/>
                </a:solidFill>
              </a:rPr>
              <a:t>Table 1</a:t>
            </a:r>
            <a:endParaRPr lang="fr-FR" sz="2400" b="1" dirty="0">
              <a:solidFill>
                <a:srgbClr val="FFC000"/>
              </a:solidFill>
            </a:endParaRPr>
          </a:p>
        </p:txBody>
      </p:sp>
      <p:sp>
        <p:nvSpPr>
          <p:cNvPr id="6" name="Rectangle 5"/>
          <p:cNvSpPr/>
          <p:nvPr/>
        </p:nvSpPr>
        <p:spPr>
          <a:xfrm>
            <a:off x="723900" y="1828800"/>
            <a:ext cx="10412730" cy="3785652"/>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anose="020B0604020202020204" pitchFamily="34" charset="0"/>
              <a:buChar char="•"/>
            </a:pPr>
            <a:r>
              <a:rPr lang="fr-FR" sz="2400" dirty="0" smtClean="0">
                <a:solidFill>
                  <a:schemeClr val="tx1"/>
                </a:solidFill>
              </a:rPr>
              <a:t>Lauren: </a:t>
            </a:r>
            <a:r>
              <a:rPr lang="fr-FR" sz="2400" dirty="0" smtClean="0">
                <a:solidFill>
                  <a:schemeClr val="tx1"/>
                </a:solidFill>
              </a:rPr>
              <a:t>je viens d’une très </a:t>
            </a:r>
            <a:r>
              <a:rPr lang="fr-FR" sz="2400" dirty="0" smtClean="0">
                <a:solidFill>
                  <a:schemeClr val="tx1"/>
                </a:solidFill>
              </a:rPr>
              <a:t>grande famille, dans un village en Bretagne, </a:t>
            </a:r>
            <a:r>
              <a:rPr lang="fr-FR" sz="2400" dirty="0" smtClean="0">
                <a:solidFill>
                  <a:schemeClr val="tx1"/>
                </a:solidFill>
              </a:rPr>
              <a:t>j’ai 6 </a:t>
            </a:r>
            <a:r>
              <a:rPr lang="fr-FR" sz="2400" dirty="0" smtClean="0">
                <a:solidFill>
                  <a:schemeClr val="tx1"/>
                </a:solidFill>
              </a:rPr>
              <a:t>frères et une sœur. </a:t>
            </a:r>
            <a:r>
              <a:rPr lang="fr-FR" sz="2400" dirty="0" smtClean="0">
                <a:solidFill>
                  <a:schemeClr val="tx1"/>
                </a:solidFill>
              </a:rPr>
              <a:t>Il y a toujours beaucoup </a:t>
            </a:r>
            <a:r>
              <a:rPr lang="fr-FR" sz="2400" dirty="0" smtClean="0">
                <a:solidFill>
                  <a:schemeClr val="tx1"/>
                </a:solidFill>
              </a:rPr>
              <a:t>de </a:t>
            </a:r>
            <a:r>
              <a:rPr lang="fr-FR" sz="2400" dirty="0" smtClean="0">
                <a:solidFill>
                  <a:schemeClr val="tx1"/>
                </a:solidFill>
              </a:rPr>
              <a:t>jeunes chez moi, mes parents sont très </a:t>
            </a:r>
            <a:r>
              <a:rPr lang="fr-FR" sz="2400" dirty="0" smtClean="0">
                <a:solidFill>
                  <a:schemeClr val="tx1"/>
                </a:solidFill>
              </a:rPr>
              <a:t>généreux, liés avec les voisins, mais pas seulement.</a:t>
            </a:r>
            <a:r>
              <a:rPr lang="fr-FR" sz="2400" dirty="0">
                <a:solidFill>
                  <a:schemeClr val="tx1"/>
                </a:solidFill>
              </a:rPr>
              <a:t> </a:t>
            </a:r>
            <a:r>
              <a:rPr lang="fr-FR" sz="2400" dirty="0" smtClean="0">
                <a:solidFill>
                  <a:schemeClr val="tx1"/>
                </a:solidFill>
              </a:rPr>
              <a:t>Il n’y pas </a:t>
            </a:r>
            <a:r>
              <a:rPr lang="fr-FR" sz="2400" dirty="0" smtClean="0">
                <a:solidFill>
                  <a:schemeClr val="tx1"/>
                </a:solidFill>
              </a:rPr>
              <a:t>de portail pour que tout le monde vienne.</a:t>
            </a:r>
          </a:p>
          <a:p>
            <a:pPr marL="285750" indent="-285750">
              <a:buFont typeface="Arial" panose="020B0604020202020204" pitchFamily="34" charset="0"/>
              <a:buChar char="•"/>
            </a:pPr>
            <a:r>
              <a:rPr lang="fr-FR" sz="2400" dirty="0" smtClean="0">
                <a:solidFill>
                  <a:schemeClr val="tx1"/>
                </a:solidFill>
              </a:rPr>
              <a:t>Anne-Laure : je vivais avec ma mère et mon frère aîné, mais il est parti. Mère très généreuse, ça lui fait du bien de donner, gardienne de résidence, invite souvent le voisinage pour Noël et </a:t>
            </a:r>
            <a:r>
              <a:rPr lang="fr-FR" sz="2400" dirty="0" smtClean="0">
                <a:solidFill>
                  <a:schemeClr val="tx1"/>
                </a:solidFill>
              </a:rPr>
              <a:t>Pâques ; </a:t>
            </a:r>
            <a:r>
              <a:rPr lang="fr-FR" sz="2400" dirty="0" smtClean="0">
                <a:solidFill>
                  <a:schemeClr val="tx1"/>
                </a:solidFill>
              </a:rPr>
              <a:t>avec son argent, </a:t>
            </a:r>
            <a:r>
              <a:rPr lang="fr-FR" sz="2400" dirty="0" smtClean="0">
                <a:solidFill>
                  <a:schemeClr val="tx1"/>
                </a:solidFill>
              </a:rPr>
              <a:t>elle achète les œufs </a:t>
            </a:r>
            <a:r>
              <a:rPr lang="fr-FR" sz="2400" dirty="0" smtClean="0">
                <a:solidFill>
                  <a:schemeClr val="tx1"/>
                </a:solidFill>
              </a:rPr>
              <a:t>de </a:t>
            </a:r>
            <a:r>
              <a:rPr lang="fr-FR" sz="2400" dirty="0" smtClean="0">
                <a:solidFill>
                  <a:schemeClr val="tx1"/>
                </a:solidFill>
              </a:rPr>
              <a:t>Pâques pour les enfants du quartier.</a:t>
            </a:r>
            <a:endParaRPr lang="fr-FR" sz="2400" dirty="0" smtClean="0">
              <a:solidFill>
                <a:schemeClr val="tx1"/>
              </a:solidFill>
            </a:endParaRPr>
          </a:p>
        </p:txBody>
      </p:sp>
    </p:spTree>
    <p:extLst>
      <p:ext uri="{BB962C8B-B14F-4D97-AF65-F5344CB8AC3E}">
        <p14:creationId xmlns:p14="http://schemas.microsoft.com/office/powerpoint/2010/main" val="3703399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036" y="469173"/>
            <a:ext cx="9959736" cy="1533048"/>
          </a:xfrm>
        </p:spPr>
        <p:txBody>
          <a:bodyPr/>
          <a:lstStyle/>
          <a:p>
            <a:pPr algn="ctr"/>
            <a:r>
              <a:rPr lang="fr-FR" sz="4400" b="1" dirty="0" smtClean="0">
                <a:solidFill>
                  <a:srgbClr val="FFC000"/>
                </a:solidFill>
                <a:effectLst>
                  <a:outerShdw blurRad="38100" dist="38100" dir="2700000" algn="tl">
                    <a:srgbClr val="000000">
                      <a:alpha val="43137"/>
                    </a:srgbClr>
                  </a:outerShdw>
                </a:effectLst>
              </a:rPr>
              <a:t>Table 2</a:t>
            </a:r>
            <a:br>
              <a:rPr lang="fr-FR" sz="4400" b="1" dirty="0" smtClean="0">
                <a:solidFill>
                  <a:srgbClr val="FFC000"/>
                </a:solidFill>
                <a:effectLst>
                  <a:outerShdw blurRad="38100" dist="38100" dir="2700000" algn="tl">
                    <a:srgbClr val="000000">
                      <a:alpha val="43137"/>
                    </a:srgbClr>
                  </a:outerShdw>
                </a:effectLst>
              </a:rPr>
            </a:br>
            <a:r>
              <a:rPr lang="fr-FR" sz="4400" b="1" dirty="0" smtClean="0">
                <a:solidFill>
                  <a:srgbClr val="FFC000"/>
                </a:solidFill>
                <a:effectLst>
                  <a:outerShdw blurRad="38100" dist="38100" dir="2700000" algn="tl">
                    <a:srgbClr val="000000">
                      <a:alpha val="43137"/>
                    </a:srgbClr>
                  </a:outerShdw>
                </a:effectLst>
              </a:rPr>
              <a:t>L’unité vécue</a:t>
            </a:r>
            <a:endParaRPr lang="fr-FR" sz="44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92803" y="2635031"/>
            <a:ext cx="11157914" cy="3416300"/>
          </a:xfrm>
        </p:spPr>
        <p:txBody>
          <a:bodyPr/>
          <a:lstStyle/>
          <a:p>
            <a:r>
              <a:rPr lang="fr-FR" sz="2800" b="1" dirty="0"/>
              <a:t>A cette table, chacun rapportera une expérience collective d’unité et de partage. Pendant une période plus ou moins longue, vous avez vécu avec un groupe où des gens très divers étaient unis autour d’une vision commune, mettaient leurs ressources en commun et où chacun participait et s’impliquait activement dans les décisions et les actions. </a:t>
            </a:r>
          </a:p>
          <a:p>
            <a:endParaRPr lang="fr-FR" dirty="0"/>
          </a:p>
        </p:txBody>
      </p:sp>
    </p:spTree>
    <p:extLst>
      <p:ext uri="{BB962C8B-B14F-4D97-AF65-F5344CB8AC3E}">
        <p14:creationId xmlns:p14="http://schemas.microsoft.com/office/powerpoint/2010/main" val="1692889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10077201" y="262251"/>
            <a:ext cx="1338828" cy="461665"/>
          </a:xfrm>
          <a:prstGeom prst="rect">
            <a:avLst/>
          </a:prstGeom>
        </p:spPr>
        <p:txBody>
          <a:bodyPr wrap="none">
            <a:spAutoFit/>
          </a:bodyPr>
          <a:lstStyle/>
          <a:p>
            <a:r>
              <a:rPr lang="fr-FR" sz="2400" b="1" dirty="0" smtClean="0">
                <a:solidFill>
                  <a:srgbClr val="FFC000"/>
                </a:solidFill>
              </a:rPr>
              <a:t>Table 2 </a:t>
            </a:r>
            <a:endParaRPr lang="fr-FR" sz="2400" b="1" dirty="0">
              <a:solidFill>
                <a:srgbClr val="FFC000"/>
              </a:solidFill>
            </a:endParaRPr>
          </a:p>
        </p:txBody>
      </p:sp>
      <p:sp>
        <p:nvSpPr>
          <p:cNvPr id="6" name="Rectangle 5"/>
          <p:cNvSpPr/>
          <p:nvPr/>
        </p:nvSpPr>
        <p:spPr>
          <a:xfrm>
            <a:off x="0" y="1205746"/>
            <a:ext cx="12192000" cy="5632311"/>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anose="020B0604020202020204" pitchFamily="34" charset="0"/>
              <a:buChar char="•"/>
            </a:pPr>
            <a:r>
              <a:rPr lang="fr-FR" sz="2400" dirty="0" smtClean="0">
                <a:solidFill>
                  <a:schemeClr val="tx1"/>
                </a:solidFill>
              </a:rPr>
              <a:t>Françoise : expérience de personne qui essaie de retrouver la santé dans les hôpitaux psychiatriques : joie de se retrouver (c’est pas la camisole). Je peux retourner chez moi, les autres sont contents pour moi. Bons moments, jeux de société (institut à Soisy)</a:t>
            </a:r>
          </a:p>
          <a:p>
            <a:pPr marL="285750" indent="-285750">
              <a:buFont typeface="Arial" panose="020B0604020202020204" pitchFamily="34" charset="0"/>
              <a:buChar char="•"/>
            </a:pPr>
            <a:r>
              <a:rPr lang="fr-FR" sz="2400" dirty="0" smtClean="0">
                <a:solidFill>
                  <a:schemeClr val="tx1"/>
                </a:solidFill>
              </a:rPr>
              <a:t>Luc : batteur (groupe de musique) se réunissait parfois (chacun son style et ses goûts, « accorder les violons ») =&gt; vision (services religieux, chacun mettait sa tendance musicale de côté, on s’harmonisait, devenait quelque chose de beau, fusion et orchestration globale (avec les anges)</a:t>
            </a:r>
          </a:p>
          <a:p>
            <a:pPr marL="285750" indent="-285750">
              <a:buFont typeface="Arial" panose="020B0604020202020204" pitchFamily="34" charset="0"/>
              <a:buChar char="•"/>
            </a:pPr>
            <a:r>
              <a:rPr lang="fr-FR" sz="2400" dirty="0" smtClean="0">
                <a:solidFill>
                  <a:schemeClr val="tx1"/>
                </a:solidFill>
              </a:rPr>
              <a:t>Yves : bénévole dans </a:t>
            </a:r>
            <a:r>
              <a:rPr lang="fr-FR" sz="2400" i="1" dirty="0" smtClean="0">
                <a:solidFill>
                  <a:schemeClr val="tx1"/>
                </a:solidFill>
              </a:rPr>
              <a:t>International </a:t>
            </a:r>
            <a:r>
              <a:rPr lang="fr-FR" sz="2400" i="1" dirty="0" err="1" smtClean="0">
                <a:solidFill>
                  <a:schemeClr val="tx1"/>
                </a:solidFill>
              </a:rPr>
              <a:t>Voluntary</a:t>
            </a:r>
            <a:r>
              <a:rPr lang="fr-FR" sz="2400" i="1" dirty="0" smtClean="0">
                <a:solidFill>
                  <a:schemeClr val="tx1"/>
                </a:solidFill>
              </a:rPr>
              <a:t> Service </a:t>
            </a:r>
            <a:r>
              <a:rPr lang="fr-FR" sz="2400" dirty="0" smtClean="0">
                <a:solidFill>
                  <a:schemeClr val="tx1"/>
                </a:solidFill>
              </a:rPr>
              <a:t>(Inde, Bangladesh, Sri Lanka, pas de dimension religieuse). Une certaine unité entre gens de tous les pays (18-30 ans)</a:t>
            </a:r>
          </a:p>
          <a:p>
            <a:pPr marL="285750" indent="-285750">
              <a:buFont typeface="Arial" panose="020B0604020202020204" pitchFamily="34" charset="0"/>
              <a:buChar char="•"/>
            </a:pPr>
            <a:r>
              <a:rPr lang="fr-FR" sz="2400" dirty="0" smtClean="0">
                <a:solidFill>
                  <a:schemeClr val="tx1"/>
                </a:solidFill>
              </a:rPr>
              <a:t>Alain : projets avec RYS à Birmingham – dimension religieuse, chantier (pépinière d’arbres, devenue la décharge du coin, le site a été réhabilité. Au début, « qui est qui ? » travail d’équipe. Projet de 10 jours avec évaluation finale. Rendre les gens heureux</a:t>
            </a:r>
            <a:r>
              <a:rPr lang="fr-FR" sz="2400" dirty="0" smtClean="0">
                <a:solidFill>
                  <a:schemeClr val="tx1"/>
                </a:solidFill>
              </a:rPr>
              <a:t>.</a:t>
            </a:r>
            <a:endParaRPr lang="fr-FR" sz="2400" dirty="0">
              <a:solidFill>
                <a:schemeClr val="tx1"/>
              </a:solidFill>
            </a:endParaRPr>
          </a:p>
        </p:txBody>
      </p:sp>
    </p:spTree>
    <p:extLst>
      <p:ext uri="{BB962C8B-B14F-4D97-AF65-F5344CB8AC3E}">
        <p14:creationId xmlns:p14="http://schemas.microsoft.com/office/powerpoint/2010/main" val="103435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11288110" cy="1623848"/>
          </a:xfrm>
        </p:spPr>
        <p:txBody>
          <a:bodyPr/>
          <a:lstStyle/>
          <a:p>
            <a:r>
              <a:rPr lang="fr-FR" dirty="0"/>
              <a:t>Table 3 - Résolutions – Vision </a:t>
            </a:r>
            <a:r>
              <a:rPr lang="fr-FR" dirty="0" smtClean="0"/>
              <a:t>2020</a:t>
            </a:r>
            <a:br>
              <a:rPr lang="fr-FR" dirty="0" smtClean="0"/>
            </a:br>
            <a:r>
              <a:rPr lang="fr-FR" dirty="0" smtClean="0"/>
              <a:t>Le </a:t>
            </a:r>
            <a:r>
              <a:rPr lang="fr-FR" dirty="0"/>
              <a:t>cosmopolitisme français à </a:t>
            </a:r>
            <a:r>
              <a:rPr lang="fr-FR" dirty="0" smtClean="0"/>
              <a:t>l’épreuve</a:t>
            </a:r>
            <a:endParaRPr lang="fr-FR" dirty="0"/>
          </a:p>
        </p:txBody>
      </p:sp>
      <p:sp>
        <p:nvSpPr>
          <p:cNvPr id="3" name="Espace réservé du contenu 2"/>
          <p:cNvSpPr>
            <a:spLocks noGrp="1"/>
          </p:cNvSpPr>
          <p:nvPr>
            <p:ph idx="1"/>
          </p:nvPr>
        </p:nvSpPr>
        <p:spPr>
          <a:xfrm>
            <a:off x="520262" y="2603499"/>
            <a:ext cx="11209283" cy="3844597"/>
          </a:xfrm>
        </p:spPr>
        <p:txBody>
          <a:bodyPr>
            <a:normAutofit lnSpcReduction="10000"/>
          </a:bodyPr>
          <a:lstStyle/>
          <a:p>
            <a:r>
              <a:rPr lang="fr-FR" sz="2000" b="1" dirty="0"/>
              <a:t>Les Principes de l’Unification parlent de la société de communauté solidaire, de prospérité partagée et de valeurs universelles. Ils évoquent aussi le rôle des révolutions modernes. </a:t>
            </a:r>
            <a:endParaRPr lang="fr-FR" sz="2000" dirty="0"/>
          </a:p>
          <a:p>
            <a:r>
              <a:rPr lang="fr-FR" sz="2000" dirty="0" smtClean="0"/>
              <a:t>Les révolutions politiques américaine (</a:t>
            </a:r>
            <a:r>
              <a:rPr lang="fr-FR" sz="2000" dirty="0"/>
              <a:t>1776) et </a:t>
            </a:r>
            <a:r>
              <a:rPr lang="fr-FR" sz="2000" dirty="0" smtClean="0"/>
              <a:t>française </a:t>
            </a:r>
            <a:r>
              <a:rPr lang="fr-FR" sz="2000" dirty="0"/>
              <a:t>(1789) </a:t>
            </a:r>
            <a:r>
              <a:rPr lang="fr-FR" sz="2000" dirty="0" smtClean="0"/>
              <a:t>comportaient un </a:t>
            </a:r>
            <a:r>
              <a:rPr lang="fr-FR" sz="2000" dirty="0"/>
              <a:t>aspect « messianique » : aller vers un « homme nouveau », une société de bonheur, de liberté, d’égalité et de fraternité. </a:t>
            </a:r>
            <a:endParaRPr lang="fr-FR" sz="2000" dirty="0" smtClean="0"/>
          </a:p>
          <a:p>
            <a:r>
              <a:rPr lang="fr-FR" sz="2000" dirty="0" smtClean="0"/>
              <a:t>Les </a:t>
            </a:r>
            <a:r>
              <a:rPr lang="fr-FR" sz="2000" dirty="0"/>
              <a:t>deux pays ont voulu proposer </a:t>
            </a:r>
            <a:r>
              <a:rPr lang="fr-FR" sz="2000" dirty="0" smtClean="0"/>
              <a:t>la nation </a:t>
            </a:r>
            <a:r>
              <a:rPr lang="fr-FR" sz="2000" dirty="0"/>
              <a:t>idéale </a:t>
            </a:r>
            <a:r>
              <a:rPr lang="fr-FR" sz="2000" dirty="0" smtClean="0"/>
              <a:t>et universelle sur </a:t>
            </a:r>
            <a:r>
              <a:rPr lang="fr-FR" sz="2000" dirty="0"/>
              <a:t>le plan moral et culturel, sur le plan politique, et sur le plan économique. </a:t>
            </a:r>
            <a:endParaRPr lang="fr-FR" sz="2000" dirty="0" smtClean="0"/>
          </a:p>
          <a:p>
            <a:r>
              <a:rPr lang="fr-FR" sz="2000" dirty="0" smtClean="0"/>
              <a:t>En </a:t>
            </a:r>
            <a:r>
              <a:rPr lang="fr-FR" sz="2000" dirty="0"/>
              <a:t>France, c’est l’idée de la République française, qui peut aider tous les êtres humains à s’épanouir.  La France est-elle encore un pays à vocation universelle, qui peut s’adresser à toute l’humanité et montrer un exemple réussi de coexistence spirituelle, politique et économique ? Quels sont ses points forts et ses faiblesses ?</a:t>
            </a:r>
          </a:p>
          <a:p>
            <a:endParaRPr lang="fr-FR" dirty="0"/>
          </a:p>
        </p:txBody>
      </p:sp>
    </p:spTree>
    <p:extLst>
      <p:ext uri="{BB962C8B-B14F-4D97-AF65-F5344CB8AC3E}">
        <p14:creationId xmlns:p14="http://schemas.microsoft.com/office/powerpoint/2010/main" val="3205277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10120482" y="388375"/>
            <a:ext cx="1252266" cy="461665"/>
          </a:xfrm>
          <a:prstGeom prst="rect">
            <a:avLst/>
          </a:prstGeom>
        </p:spPr>
        <p:txBody>
          <a:bodyPr wrap="none">
            <a:spAutoFit/>
          </a:bodyPr>
          <a:lstStyle/>
          <a:p>
            <a:r>
              <a:rPr lang="fr-FR" sz="2400" b="1" dirty="0" smtClean="0">
                <a:solidFill>
                  <a:srgbClr val="FFC000"/>
                </a:solidFill>
              </a:rPr>
              <a:t>Table 3</a:t>
            </a:r>
            <a:endParaRPr lang="fr-FR" sz="2400" b="1" dirty="0">
              <a:solidFill>
                <a:srgbClr val="FFC000"/>
              </a:solidFill>
            </a:endParaRPr>
          </a:p>
        </p:txBody>
      </p:sp>
      <p:sp>
        <p:nvSpPr>
          <p:cNvPr id="6" name="Rectangle 5"/>
          <p:cNvSpPr/>
          <p:nvPr/>
        </p:nvSpPr>
        <p:spPr>
          <a:xfrm>
            <a:off x="0" y="0"/>
            <a:ext cx="12192000" cy="6740307"/>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anose="020B0604020202020204" pitchFamily="34" charset="0"/>
              <a:buChar char="•"/>
            </a:pPr>
            <a:r>
              <a:rPr lang="fr-FR" sz="2400" dirty="0" smtClean="0">
                <a:solidFill>
                  <a:schemeClr val="tx1"/>
                </a:solidFill>
              </a:rPr>
              <a:t>Discussion ouverte et riche</a:t>
            </a:r>
          </a:p>
          <a:p>
            <a:pPr marL="285750" indent="-285750">
              <a:buFont typeface="Arial" panose="020B0604020202020204" pitchFamily="34" charset="0"/>
              <a:buChar char="•"/>
            </a:pPr>
            <a:r>
              <a:rPr lang="fr-FR" sz="2400" dirty="0" smtClean="0">
                <a:solidFill>
                  <a:schemeClr val="tx1"/>
                </a:solidFill>
              </a:rPr>
              <a:t>République française. « Valeurs républicaines » = démocratie et laïcité. Réaction aux abus de la monarchie et de la religion dominante. La laïcité a remplacé la religion dominante. En France, elle est parfois agressive contre le fait religieux</a:t>
            </a:r>
          </a:p>
          <a:p>
            <a:pPr marL="285750" indent="-285750">
              <a:buFont typeface="Arial" panose="020B0604020202020204" pitchFamily="34" charset="0"/>
              <a:buChar char="•"/>
            </a:pPr>
            <a:r>
              <a:rPr lang="fr-FR" sz="2400" dirty="0" smtClean="0">
                <a:solidFill>
                  <a:schemeClr val="tx1"/>
                </a:solidFill>
              </a:rPr>
              <a:t>Les droits de l’homme</a:t>
            </a:r>
          </a:p>
          <a:p>
            <a:pPr marL="285750" indent="-285750">
              <a:buFont typeface="Arial" panose="020B0604020202020204" pitchFamily="34" charset="0"/>
              <a:buChar char="•"/>
            </a:pPr>
            <a:r>
              <a:rPr lang="fr-FR" sz="2400" dirty="0" smtClean="0">
                <a:solidFill>
                  <a:schemeClr val="tx1"/>
                </a:solidFill>
              </a:rPr>
              <a:t>Liberté, égalité, fraternité.</a:t>
            </a:r>
          </a:p>
          <a:p>
            <a:pPr marL="285750" indent="-285750">
              <a:buFont typeface="Arial" panose="020B0604020202020204" pitchFamily="34" charset="0"/>
              <a:buChar char="•"/>
            </a:pPr>
            <a:r>
              <a:rPr lang="fr-FR" sz="2400" dirty="0" smtClean="0">
                <a:solidFill>
                  <a:schemeClr val="tx1"/>
                </a:solidFill>
              </a:rPr>
              <a:t>Exemple réussi de coexistence spirituelle et morale, politique, </a:t>
            </a:r>
            <a:r>
              <a:rPr lang="fr-FR" sz="2400" dirty="0" err="1" smtClean="0">
                <a:solidFill>
                  <a:schemeClr val="tx1"/>
                </a:solidFill>
              </a:rPr>
              <a:t>économlque</a:t>
            </a:r>
            <a:r>
              <a:rPr lang="fr-FR" sz="2400" dirty="0" smtClean="0">
                <a:solidFill>
                  <a:schemeClr val="tx1"/>
                </a:solidFill>
              </a:rPr>
              <a:t> : on n’en voit nulle part. Coexistence spirituelle fonctionne pas trop mal (exemple de la France « black, blanc, beurre » (1998). Politique extérieure de la France ne change pas trop =&gt; image de la France. Le rayonnement de la France se maintient. </a:t>
            </a:r>
          </a:p>
          <a:p>
            <a:pPr marL="285750" indent="-285750">
              <a:buFont typeface="Arial" panose="020B0604020202020204" pitchFamily="34" charset="0"/>
              <a:buChar char="•"/>
            </a:pPr>
            <a:r>
              <a:rPr lang="fr-FR" sz="2400" dirty="0" smtClean="0">
                <a:solidFill>
                  <a:schemeClr val="tx1"/>
                </a:solidFill>
              </a:rPr>
              <a:t>Grand nombre d’associations mondiales nées en France : Médecins sans frontière, Louis Braille, ONG, rôle de Napoléon dans la Croix Rouge, ordres religieux, grands évènements sportifs (Tour de France, J.O. Coupe du Monde de Football. Attachement très fort à la liberté. Système social généreux, fraternité défendue par les associations et la générosité. </a:t>
            </a:r>
          </a:p>
          <a:p>
            <a:pPr marL="285750" indent="-285750">
              <a:buFont typeface="Arial" panose="020B0604020202020204" pitchFamily="34" charset="0"/>
              <a:buChar char="•"/>
            </a:pPr>
            <a:r>
              <a:rPr lang="fr-FR" sz="2400" dirty="0" smtClean="0">
                <a:solidFill>
                  <a:schemeClr val="tx1"/>
                </a:solidFill>
              </a:rPr>
              <a:t>Ce qui manque en France, c’est l’aspect intérieur </a:t>
            </a:r>
            <a:r>
              <a:rPr lang="fr-FR" sz="2400" smtClean="0">
                <a:solidFill>
                  <a:schemeClr val="tx1"/>
                </a:solidFill>
              </a:rPr>
              <a:t>ou spirituel. </a:t>
            </a:r>
            <a:endParaRPr lang="fr-FR" sz="2400" dirty="0">
              <a:solidFill>
                <a:schemeClr val="tx1"/>
              </a:solidFill>
            </a:endParaRPr>
          </a:p>
        </p:txBody>
      </p:sp>
    </p:spTree>
    <p:extLst>
      <p:ext uri="{BB962C8B-B14F-4D97-AF65-F5344CB8AC3E}">
        <p14:creationId xmlns:p14="http://schemas.microsoft.com/office/powerpoint/2010/main" val="103435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Deuxième partie</a:t>
            </a:r>
            <a:endParaRPr lang="fr-FR" dirty="0"/>
          </a:p>
        </p:txBody>
      </p:sp>
      <p:sp>
        <p:nvSpPr>
          <p:cNvPr id="3" name="Espace réservé du texte 2"/>
          <p:cNvSpPr>
            <a:spLocks noGrp="1"/>
          </p:cNvSpPr>
          <p:nvPr>
            <p:ph type="body" idx="1"/>
          </p:nvPr>
        </p:nvSpPr>
        <p:spPr>
          <a:xfrm>
            <a:off x="6894575" y="2679192"/>
            <a:ext cx="4495319" cy="2286000"/>
          </a:xfrm>
        </p:spPr>
        <p:txBody>
          <a:bodyPr/>
          <a:lstStyle/>
          <a:p>
            <a:r>
              <a:rPr lang="fr-FR" dirty="0" smtClean="0"/>
              <a:t>Exposé de laurent ladouce</a:t>
            </a:r>
            <a:endParaRPr lang="fr-FR" dirty="0"/>
          </a:p>
        </p:txBody>
      </p:sp>
    </p:spTree>
    <p:extLst>
      <p:ext uri="{BB962C8B-B14F-4D97-AF65-F5344CB8AC3E}">
        <p14:creationId xmlns:p14="http://schemas.microsoft.com/office/powerpoint/2010/main" val="421927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333" y="468645"/>
            <a:ext cx="9909067" cy="700193"/>
          </a:xfrm>
        </p:spPr>
        <p:txBody>
          <a:bodyPr/>
          <a:lstStyle/>
          <a:p>
            <a:r>
              <a:rPr lang="fr-FR" sz="3200" b="1" dirty="0" smtClean="0">
                <a:solidFill>
                  <a:schemeClr val="bg1"/>
                </a:solidFill>
              </a:rPr>
              <a:t>Quelques extraits des Principes de l’Unification</a:t>
            </a:r>
            <a:endParaRPr lang="fr-FR" sz="3200" b="1" dirty="0">
              <a:solidFill>
                <a:schemeClr val="bg1"/>
              </a:solidFill>
            </a:endParaRPr>
          </a:p>
        </p:txBody>
      </p:sp>
      <p:sp>
        <p:nvSpPr>
          <p:cNvPr id="3" name="Espace réservé du contenu 2"/>
          <p:cNvSpPr>
            <a:spLocks noGrp="1"/>
          </p:cNvSpPr>
          <p:nvPr>
            <p:ph idx="1"/>
          </p:nvPr>
        </p:nvSpPr>
        <p:spPr>
          <a:xfrm>
            <a:off x="530333" y="2340741"/>
            <a:ext cx="11217167" cy="4517260"/>
          </a:xfrm>
        </p:spPr>
        <p:txBody>
          <a:bodyPr>
            <a:normAutofit fontScale="92500"/>
          </a:bodyPr>
          <a:lstStyle/>
          <a:p>
            <a:r>
              <a:rPr lang="fr-FR" sz="2400" b="1" dirty="0" smtClean="0">
                <a:solidFill>
                  <a:schemeClr val="accent5">
                    <a:lumMod val="75000"/>
                  </a:schemeClr>
                </a:solidFill>
              </a:rPr>
              <a:t>La société </a:t>
            </a:r>
            <a:r>
              <a:rPr lang="fr-FR" sz="2400" b="1" dirty="0">
                <a:solidFill>
                  <a:schemeClr val="accent5">
                    <a:lumMod val="75000"/>
                  </a:schemeClr>
                </a:solidFill>
              </a:rPr>
              <a:t>que Dieu entend bâtir avec des personnes ayant une personnalité parfaite </a:t>
            </a:r>
            <a:r>
              <a:rPr lang="fr-FR" sz="2400" b="1" dirty="0" smtClean="0">
                <a:solidFill>
                  <a:schemeClr val="accent5">
                    <a:lumMod val="75000"/>
                  </a:schemeClr>
                </a:solidFill>
              </a:rPr>
              <a:t>(est) </a:t>
            </a:r>
            <a:r>
              <a:rPr lang="fr-FR" sz="2400" b="1" dirty="0">
                <a:solidFill>
                  <a:schemeClr val="accent5">
                    <a:lumMod val="75000"/>
                  </a:schemeClr>
                </a:solidFill>
              </a:rPr>
              <a:t>une société définie par une communauté solidaire, une prospérité partagée et des valeurs </a:t>
            </a:r>
            <a:r>
              <a:rPr lang="fr-FR" sz="2400" b="1" dirty="0" smtClean="0">
                <a:solidFill>
                  <a:schemeClr val="accent5">
                    <a:lumMod val="75000"/>
                  </a:schemeClr>
                </a:solidFill>
              </a:rPr>
              <a:t>universelles (Parallèles </a:t>
            </a:r>
            <a:r>
              <a:rPr lang="fr-FR" sz="2400" b="1" dirty="0">
                <a:solidFill>
                  <a:schemeClr val="accent5">
                    <a:lumMod val="75000"/>
                  </a:schemeClr>
                </a:solidFill>
              </a:rPr>
              <a:t>7.1, 412-413)</a:t>
            </a:r>
          </a:p>
          <a:p>
            <a:r>
              <a:rPr lang="fr-FR" sz="2400" b="1" dirty="0">
                <a:solidFill>
                  <a:schemeClr val="accent5">
                    <a:lumMod val="75000"/>
                  </a:schemeClr>
                </a:solidFill>
              </a:rPr>
              <a:t>Le monde dans lequel </a:t>
            </a:r>
            <a:r>
              <a:rPr lang="fr-FR" sz="2400" b="1" dirty="0" smtClean="0">
                <a:solidFill>
                  <a:schemeClr val="accent5">
                    <a:lumMod val="75000"/>
                  </a:schemeClr>
                </a:solidFill>
              </a:rPr>
              <a:t>les idéaux [de </a:t>
            </a:r>
            <a:r>
              <a:rPr lang="fr-FR" sz="2400" b="1" dirty="0">
                <a:solidFill>
                  <a:schemeClr val="accent5">
                    <a:lumMod val="75000"/>
                  </a:schemeClr>
                </a:solidFill>
              </a:rPr>
              <a:t>communauté solidaire, de prospérité partagée et de valeurs </a:t>
            </a:r>
            <a:r>
              <a:rPr lang="fr-FR" sz="2400" b="1" dirty="0" smtClean="0">
                <a:solidFill>
                  <a:schemeClr val="accent5">
                    <a:lumMod val="75000"/>
                  </a:schemeClr>
                </a:solidFill>
              </a:rPr>
              <a:t>universelles] vont </a:t>
            </a:r>
            <a:r>
              <a:rPr lang="fr-FR" sz="2400" b="1" dirty="0">
                <a:solidFill>
                  <a:schemeClr val="accent5">
                    <a:lumMod val="75000"/>
                  </a:schemeClr>
                </a:solidFill>
              </a:rPr>
              <a:t>finir par se réaliser n’est autre que le Royaume de Dieu sur la terre, sous la conduite du Christ à son retour. (Parallèles, 7.2.7, p.428</a:t>
            </a:r>
            <a:r>
              <a:rPr lang="fr-FR" sz="2400" b="1" dirty="0" smtClean="0">
                <a:solidFill>
                  <a:schemeClr val="accent5">
                    <a:lumMod val="75000"/>
                  </a:schemeClr>
                </a:solidFill>
              </a:rPr>
              <a:t>)</a:t>
            </a:r>
          </a:p>
          <a:p>
            <a:r>
              <a:rPr lang="fr-FR" sz="2400" b="1" dirty="0">
                <a:solidFill>
                  <a:schemeClr val="accent5">
                    <a:lumMod val="75000"/>
                  </a:schemeClr>
                </a:solidFill>
              </a:rPr>
              <a:t>Pour que les voies de la religion, de la politique et de l’économie convergent et réalisent l’idéal de Dieu, il faut une nouvelle expression de la vérité qui intègre pleinement la religion et la science. </a:t>
            </a:r>
            <a:r>
              <a:rPr lang="fr-FR" sz="2400" b="1" dirty="0" smtClean="0">
                <a:solidFill>
                  <a:schemeClr val="accent5">
                    <a:lumMod val="75000"/>
                  </a:schemeClr>
                </a:solidFill>
              </a:rPr>
              <a:t>(…) </a:t>
            </a:r>
            <a:r>
              <a:rPr lang="fr-FR" sz="2400" b="1" dirty="0">
                <a:solidFill>
                  <a:schemeClr val="accent5">
                    <a:lumMod val="75000"/>
                  </a:schemeClr>
                </a:solidFill>
              </a:rPr>
              <a:t>Et ainsi naîtra le royaume messianique bâti sur les principes de communauté solidaire, de prospérité partagée et de valeurs universelles. (Parallèles, 7.2.7, p.429</a:t>
            </a:r>
            <a:r>
              <a:rPr lang="fr-FR" sz="2400" b="1" dirty="0" smtClean="0">
                <a:solidFill>
                  <a:schemeClr val="accent5">
                    <a:lumMod val="75000"/>
                  </a:schemeClr>
                </a:solidFill>
              </a:rPr>
              <a:t>)</a:t>
            </a:r>
            <a:endParaRPr lang="fr-FR" sz="2400" dirty="0"/>
          </a:p>
        </p:txBody>
      </p:sp>
    </p:spTree>
    <p:extLst>
      <p:ext uri="{BB962C8B-B14F-4D97-AF65-F5344CB8AC3E}">
        <p14:creationId xmlns:p14="http://schemas.microsoft.com/office/powerpoint/2010/main" val="2558312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485" y="462725"/>
            <a:ext cx="9924897" cy="1192654"/>
          </a:xfrm>
        </p:spPr>
        <p:txBody>
          <a:bodyPr>
            <a:normAutofit fontScale="90000"/>
          </a:bodyPr>
          <a:lstStyle/>
          <a:p>
            <a:pPr algn="ctr"/>
            <a:r>
              <a:rPr lang="fr-FR" b="1" dirty="0" smtClean="0">
                <a:solidFill>
                  <a:srgbClr val="FFC000"/>
                </a:solidFill>
              </a:rPr>
              <a:t>Communauté solidaire (l’aspect économique)</a:t>
            </a:r>
            <a:br>
              <a:rPr lang="fr-FR" b="1" dirty="0" smtClean="0">
                <a:solidFill>
                  <a:srgbClr val="FFC000"/>
                </a:solidFill>
              </a:rPr>
            </a:br>
            <a:r>
              <a:rPr lang="fr-FR" b="1" dirty="0" smtClean="0">
                <a:solidFill>
                  <a:srgbClr val="FFC000"/>
                </a:solidFill>
              </a:rPr>
              <a:t>La terre est à tous </a:t>
            </a:r>
            <a:endParaRPr lang="fr-FR" b="1" dirty="0">
              <a:solidFill>
                <a:srgbClr val="FFC000"/>
              </a:solidFill>
            </a:endParaRPr>
          </a:p>
        </p:txBody>
      </p:sp>
      <p:graphicFrame>
        <p:nvGraphicFramePr>
          <p:cNvPr id="9" name="Espace réservé du contenu 8"/>
          <p:cNvGraphicFramePr>
            <a:graphicFrameLocks noGrp="1"/>
          </p:cNvGraphicFramePr>
          <p:nvPr>
            <p:ph sz="quarter" idx="4"/>
            <p:extLst>
              <p:ext uri="{D42A27DB-BD31-4B8C-83A1-F6EECF244321}">
                <p14:modId xmlns:p14="http://schemas.microsoft.com/office/powerpoint/2010/main" val="3510526864"/>
              </p:ext>
            </p:extLst>
          </p:nvPr>
        </p:nvGraphicFramePr>
        <p:xfrm>
          <a:off x="401490" y="3247697"/>
          <a:ext cx="11650718" cy="361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3956084" y="4274173"/>
            <a:ext cx="4541530" cy="155734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defTabSz="755650">
              <a:lnSpc>
                <a:spcPct val="90000"/>
              </a:lnSpc>
              <a:spcBef>
                <a:spcPct val="0"/>
              </a:spcBef>
              <a:spcAft>
                <a:spcPct val="35000"/>
              </a:spcAft>
              <a:buFont typeface="Arial" pitchFamily="34" charset="0"/>
              <a:buChar char="•"/>
              <a:defRPr/>
            </a:pPr>
            <a:r>
              <a:rPr lang="fr-FR" sz="2800" b="1" dirty="0" smtClean="0">
                <a:solidFill>
                  <a:srgbClr val="0070C0"/>
                </a:solidFill>
              </a:rPr>
              <a:t>Pas d’amour vrai</a:t>
            </a:r>
          </a:p>
          <a:p>
            <a:pPr marL="342900" lvl="0" indent="-342900" defTabSz="755650">
              <a:lnSpc>
                <a:spcPct val="90000"/>
              </a:lnSpc>
              <a:spcBef>
                <a:spcPct val="0"/>
              </a:spcBef>
              <a:spcAft>
                <a:spcPct val="35000"/>
              </a:spcAft>
              <a:buFont typeface="Arial" pitchFamily="34" charset="0"/>
              <a:buChar char="•"/>
              <a:defRPr/>
            </a:pPr>
            <a:r>
              <a:rPr lang="fr-FR" sz="2800" b="1" dirty="0" smtClean="0">
                <a:solidFill>
                  <a:srgbClr val="0070C0"/>
                </a:solidFill>
              </a:rPr>
              <a:t>Matérialisme</a:t>
            </a:r>
          </a:p>
          <a:p>
            <a:pPr marL="342900" lvl="0" indent="-342900" defTabSz="755650">
              <a:lnSpc>
                <a:spcPct val="90000"/>
              </a:lnSpc>
              <a:spcBef>
                <a:spcPct val="0"/>
              </a:spcBef>
              <a:spcAft>
                <a:spcPct val="35000"/>
              </a:spcAft>
              <a:buFont typeface="Arial" pitchFamily="34" charset="0"/>
              <a:buChar char="•"/>
              <a:defRPr/>
            </a:pPr>
            <a:r>
              <a:rPr lang="fr-FR" sz="2800" b="1" dirty="0" smtClean="0">
                <a:solidFill>
                  <a:srgbClr val="0070C0"/>
                </a:solidFill>
              </a:rPr>
              <a:t>Aspect intérieur absent</a:t>
            </a:r>
            <a:endParaRPr lang="fr-FR" sz="2800" b="1" dirty="0">
              <a:solidFill>
                <a:srgbClr val="0070C0"/>
              </a:solidFill>
            </a:endParaRPr>
          </a:p>
        </p:txBody>
      </p:sp>
      <p:grpSp>
        <p:nvGrpSpPr>
          <p:cNvPr id="5" name="Groupe 4"/>
          <p:cNvGrpSpPr/>
          <p:nvPr/>
        </p:nvGrpSpPr>
        <p:grpSpPr>
          <a:xfrm>
            <a:off x="5077834" y="1719492"/>
            <a:ext cx="2041443" cy="2041443"/>
            <a:chOff x="4603132" y="4495753"/>
            <a:chExt cx="2041443" cy="2041443"/>
          </a:xfrm>
        </p:grpSpPr>
        <p:sp>
          <p:nvSpPr>
            <p:cNvPr id="6" name="Ellipse 5"/>
            <p:cNvSpPr/>
            <p:nvPr/>
          </p:nvSpPr>
          <p:spPr>
            <a:xfrm>
              <a:off x="4603132" y="4495753"/>
              <a:ext cx="2041443" cy="2041443"/>
            </a:xfrm>
            <a:prstGeom prst="ellipse">
              <a:avLst/>
            </a:prstGeom>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sp>
        <p:sp>
          <p:nvSpPr>
            <p:cNvPr id="7" name="Ellipse 4"/>
            <p:cNvSpPr/>
            <p:nvPr/>
          </p:nvSpPr>
          <p:spPr>
            <a:xfrm>
              <a:off x="4902094" y="4794715"/>
              <a:ext cx="1443519" cy="14435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ko-KR" altLang="en-US" sz="3200" b="1" kern="1200" dirty="0" smtClean="0"/>
                <a:t>共生</a:t>
              </a:r>
              <a:endParaRPr lang="en-US" altLang="ko-KR" sz="3200" b="1" kern="1200" dirty="0" smtClean="0"/>
            </a:p>
            <a:p>
              <a:pPr lvl="0" algn="ctr" defTabSz="1422400">
                <a:lnSpc>
                  <a:spcPct val="90000"/>
                </a:lnSpc>
                <a:spcBef>
                  <a:spcPct val="0"/>
                </a:spcBef>
                <a:spcAft>
                  <a:spcPct val="35000"/>
                </a:spcAft>
              </a:pPr>
              <a:r>
                <a:rPr lang="ko-KR" altLang="en-US" sz="3200" b="1" kern="1200" dirty="0" smtClean="0"/>
                <a:t>공생</a:t>
              </a:r>
              <a:endParaRPr lang="fr-FR" sz="3200" kern="1200" dirty="0"/>
            </a:p>
          </p:txBody>
        </p:sp>
      </p:grpSp>
    </p:spTree>
    <p:extLst>
      <p:ext uri="{BB962C8B-B14F-4D97-AF65-F5344CB8AC3E}">
        <p14:creationId xmlns:p14="http://schemas.microsoft.com/office/powerpoint/2010/main" val="241557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1074" y="655641"/>
            <a:ext cx="9340309" cy="574069"/>
          </a:xfrm>
        </p:spPr>
        <p:txBody>
          <a:bodyPr>
            <a:noAutofit/>
          </a:bodyPr>
          <a:lstStyle/>
          <a:p>
            <a:r>
              <a:rPr lang="fr-FR" sz="3200" b="1" dirty="0" smtClean="0">
                <a:solidFill>
                  <a:srgbClr val="FFC000"/>
                </a:solidFill>
              </a:rPr>
              <a:t>Économie basée sur la propriété conjointe</a:t>
            </a:r>
            <a:endParaRPr lang="fr-FR" sz="3200" b="1" dirty="0">
              <a:solidFill>
                <a:srgbClr val="FFC000"/>
              </a:solidFill>
            </a:endParaRPr>
          </a:p>
        </p:txBody>
      </p:sp>
      <p:sp>
        <p:nvSpPr>
          <p:cNvPr id="5" name="Espace réservé du texte 4"/>
          <p:cNvSpPr>
            <a:spLocks noGrp="1"/>
          </p:cNvSpPr>
          <p:nvPr>
            <p:ph type="body" idx="1"/>
          </p:nvPr>
        </p:nvSpPr>
        <p:spPr>
          <a:xfrm>
            <a:off x="467987" y="2390015"/>
            <a:ext cx="4819526" cy="576262"/>
          </a:xfrm>
        </p:spPr>
        <p:txBody>
          <a:bodyPr/>
          <a:lstStyle/>
          <a:p>
            <a:r>
              <a:rPr lang="fr-FR" sz="2800" b="1" dirty="0" smtClean="0">
                <a:solidFill>
                  <a:srgbClr val="002060"/>
                </a:solidFill>
              </a:rPr>
              <a:t>Définition de l’économie</a:t>
            </a:r>
            <a:endParaRPr lang="fr-FR" sz="2800" b="1" dirty="0">
              <a:solidFill>
                <a:srgbClr val="002060"/>
              </a:solidFill>
            </a:endParaRPr>
          </a:p>
        </p:txBody>
      </p:sp>
      <p:sp>
        <p:nvSpPr>
          <p:cNvPr id="6" name="Espace réservé du contenu 5"/>
          <p:cNvSpPr>
            <a:spLocks noGrp="1"/>
          </p:cNvSpPr>
          <p:nvPr>
            <p:ph sz="half" idx="2"/>
          </p:nvPr>
        </p:nvSpPr>
        <p:spPr>
          <a:xfrm>
            <a:off x="599438" y="3530330"/>
            <a:ext cx="6209567" cy="2390410"/>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err="1" smtClean="0">
                <a:solidFill>
                  <a:srgbClr val="002060"/>
                </a:solidFill>
                <a:effectLst>
                  <a:outerShdw blurRad="38100" dist="38100" dir="2700000" algn="tl">
                    <a:srgbClr val="000000">
                      <a:alpha val="43137"/>
                    </a:srgbClr>
                  </a:outerShdw>
                </a:effectLst>
              </a:rPr>
              <a:t>Totalité</a:t>
            </a:r>
            <a:r>
              <a:rPr lang="en-US" sz="2400" b="1" dirty="0" smtClean="0">
                <a:solidFill>
                  <a:srgbClr val="002060"/>
                </a:solidFill>
                <a:effectLst>
                  <a:outerShdw blurRad="38100" dist="38100" dir="2700000" algn="tl">
                    <a:srgbClr val="000000">
                      <a:alpha val="43137"/>
                    </a:srgbClr>
                  </a:outerShdw>
                </a:effectLst>
              </a:rPr>
              <a:t> des </a:t>
            </a:r>
            <a:r>
              <a:rPr lang="en-US" sz="2400" b="1" dirty="0" err="1" smtClean="0">
                <a:solidFill>
                  <a:srgbClr val="002060"/>
                </a:solidFill>
                <a:effectLst>
                  <a:outerShdw blurRad="38100" dist="38100" dir="2700000" algn="tl">
                    <a:srgbClr val="000000">
                      <a:alpha val="43137"/>
                    </a:srgbClr>
                  </a:outerShdw>
                </a:effectLst>
              </a:rPr>
              <a:t>activités</a:t>
            </a:r>
            <a:r>
              <a:rPr lang="en-US" sz="2400" b="1" dirty="0" smtClean="0">
                <a:solidFill>
                  <a:srgbClr val="002060"/>
                </a:solidFill>
                <a:effectLst>
                  <a:outerShdw blurRad="38100" dist="38100" dir="2700000" algn="tl">
                    <a:srgbClr val="000000">
                      <a:alpha val="43137"/>
                    </a:srgbClr>
                  </a:outerShdw>
                </a:effectLst>
              </a:rPr>
              <a:t> </a:t>
            </a:r>
            <a:r>
              <a:rPr lang="en-US" sz="2400" b="1" dirty="0" err="1" smtClean="0">
                <a:solidFill>
                  <a:srgbClr val="002060"/>
                </a:solidFill>
                <a:effectLst>
                  <a:outerShdw blurRad="38100" dist="38100" dir="2700000" algn="tl">
                    <a:srgbClr val="000000">
                      <a:alpha val="43137"/>
                    </a:srgbClr>
                  </a:outerShdw>
                </a:effectLst>
              </a:rPr>
              <a:t>liées</a:t>
            </a:r>
            <a:r>
              <a:rPr lang="en-US" sz="2400" b="1" dirty="0" smtClean="0">
                <a:solidFill>
                  <a:srgbClr val="002060"/>
                </a:solidFill>
                <a:effectLst>
                  <a:outerShdw blurRad="38100" dist="38100" dir="2700000" algn="tl">
                    <a:srgbClr val="000000">
                      <a:alpha val="43137"/>
                    </a:srgbClr>
                  </a:outerShdw>
                </a:effectLst>
              </a:rPr>
              <a:t> à la production</a:t>
            </a:r>
            <a:r>
              <a:rPr lang="en-US" sz="2400" b="1" dirty="0">
                <a:solidFill>
                  <a:srgbClr val="002060"/>
                </a:solidFill>
                <a:effectLst>
                  <a:outerShdw blurRad="38100" dist="38100" dir="2700000" algn="tl">
                    <a:srgbClr val="000000">
                      <a:alpha val="43137"/>
                    </a:srgbClr>
                  </a:outerShdw>
                </a:effectLst>
              </a:rPr>
              <a:t>, </a:t>
            </a:r>
            <a:r>
              <a:rPr lang="en-US" sz="2400" b="1" dirty="0" err="1" smtClean="0">
                <a:solidFill>
                  <a:srgbClr val="002060"/>
                </a:solidFill>
                <a:effectLst>
                  <a:outerShdw blurRad="38100" dist="38100" dir="2700000" algn="tl">
                    <a:srgbClr val="000000">
                      <a:alpha val="43137"/>
                    </a:srgbClr>
                  </a:outerShdw>
                </a:effectLst>
              </a:rPr>
              <a:t>l’échange</a:t>
            </a:r>
            <a:r>
              <a:rPr lang="en-US" sz="2400" b="1" dirty="0">
                <a:solidFill>
                  <a:srgbClr val="002060"/>
                </a:solidFill>
                <a:effectLst>
                  <a:outerShdw blurRad="38100" dist="38100" dir="2700000" algn="tl">
                    <a:srgbClr val="000000">
                      <a:alpha val="43137"/>
                    </a:srgbClr>
                  </a:outerShdw>
                </a:effectLst>
              </a:rPr>
              <a:t>, </a:t>
            </a:r>
            <a:r>
              <a:rPr lang="en-US" sz="2400" b="1" dirty="0" smtClean="0">
                <a:solidFill>
                  <a:srgbClr val="002060"/>
                </a:solidFill>
                <a:effectLst>
                  <a:outerShdw blurRad="38100" dist="38100" dir="2700000" algn="tl">
                    <a:srgbClr val="000000">
                      <a:alpha val="43137"/>
                    </a:srgbClr>
                  </a:outerShdw>
                </a:effectLst>
              </a:rPr>
              <a:t>la distribution</a:t>
            </a:r>
            <a:r>
              <a:rPr lang="en-US" sz="2400" b="1" dirty="0">
                <a:solidFill>
                  <a:srgbClr val="002060"/>
                </a:solidFill>
                <a:effectLst>
                  <a:outerShdw blurRad="38100" dist="38100" dir="2700000" algn="tl">
                    <a:srgbClr val="000000">
                      <a:alpha val="43137"/>
                    </a:srgbClr>
                  </a:outerShdw>
                </a:effectLst>
              </a:rPr>
              <a:t>, </a:t>
            </a:r>
            <a:r>
              <a:rPr lang="en-US" sz="2400" b="1" dirty="0" smtClean="0">
                <a:solidFill>
                  <a:srgbClr val="002060"/>
                </a:solidFill>
                <a:effectLst>
                  <a:outerShdw blurRad="38100" dist="38100" dir="2700000" algn="tl">
                    <a:srgbClr val="000000">
                      <a:alpha val="43137"/>
                    </a:srgbClr>
                  </a:outerShdw>
                </a:effectLst>
              </a:rPr>
              <a:t>et la </a:t>
            </a:r>
            <a:r>
              <a:rPr lang="en-US" sz="2400" b="1" dirty="0" err="1" smtClean="0">
                <a:solidFill>
                  <a:srgbClr val="002060"/>
                </a:solidFill>
                <a:effectLst>
                  <a:outerShdw blurRad="38100" dist="38100" dir="2700000" algn="tl">
                    <a:srgbClr val="000000">
                      <a:alpha val="43137"/>
                    </a:srgbClr>
                  </a:outerShdw>
                </a:effectLst>
              </a:rPr>
              <a:t>consommation</a:t>
            </a:r>
            <a:r>
              <a:rPr lang="en-US" sz="2400" b="1" dirty="0" smtClean="0">
                <a:solidFill>
                  <a:srgbClr val="002060"/>
                </a:solidFill>
                <a:effectLst>
                  <a:outerShdw blurRad="38100" dist="38100" dir="2700000" algn="tl">
                    <a:srgbClr val="000000">
                      <a:alpha val="43137"/>
                    </a:srgbClr>
                  </a:outerShdw>
                </a:effectLst>
              </a:rPr>
              <a:t> de </a:t>
            </a:r>
            <a:r>
              <a:rPr lang="en-US" sz="2400" b="1" dirty="0" err="1" smtClean="0">
                <a:solidFill>
                  <a:srgbClr val="002060"/>
                </a:solidFill>
                <a:effectLst>
                  <a:outerShdw blurRad="38100" dist="38100" dir="2700000" algn="tl">
                    <a:srgbClr val="000000">
                      <a:alpha val="43137"/>
                    </a:srgbClr>
                  </a:outerShdw>
                </a:effectLst>
              </a:rPr>
              <a:t>biens</a:t>
            </a:r>
            <a:r>
              <a:rPr lang="en-US" sz="2400" b="1" dirty="0" smtClean="0">
                <a:solidFill>
                  <a:srgbClr val="002060"/>
                </a:solidFill>
                <a:effectLst>
                  <a:outerShdw blurRad="38100" dist="38100" dir="2700000" algn="tl">
                    <a:srgbClr val="000000">
                      <a:alpha val="43137"/>
                    </a:srgbClr>
                  </a:outerShdw>
                </a:effectLst>
              </a:rPr>
              <a:t> par les industries </a:t>
            </a:r>
            <a:r>
              <a:rPr lang="en-US" sz="2400" b="1" dirty="0" err="1" smtClean="0">
                <a:solidFill>
                  <a:srgbClr val="002060"/>
                </a:solidFill>
                <a:effectLst>
                  <a:outerShdw blurRad="38100" dist="38100" dir="2700000" algn="tl">
                    <a:srgbClr val="000000">
                      <a:alpha val="43137"/>
                    </a:srgbClr>
                  </a:outerShdw>
                </a:effectLst>
              </a:rPr>
              <a:t>primaires</a:t>
            </a:r>
            <a:r>
              <a:rPr lang="en-US" sz="2400" b="1" dirty="0" smtClean="0">
                <a:solidFill>
                  <a:srgbClr val="002060"/>
                </a:solidFill>
                <a:effectLst>
                  <a:outerShdw blurRad="38100" dist="38100" dir="2700000" algn="tl">
                    <a:srgbClr val="000000">
                      <a:alpha val="43137"/>
                    </a:srgbClr>
                  </a:outerShdw>
                </a:effectLst>
              </a:rPr>
              <a:t>, </a:t>
            </a:r>
            <a:r>
              <a:rPr lang="en-US" sz="2400" b="1" dirty="0" err="1" smtClean="0">
                <a:solidFill>
                  <a:srgbClr val="002060"/>
                </a:solidFill>
                <a:effectLst>
                  <a:outerShdw blurRad="38100" dist="38100" dir="2700000" algn="tl">
                    <a:srgbClr val="000000">
                      <a:alpha val="43137"/>
                    </a:srgbClr>
                  </a:outerShdw>
                </a:effectLst>
              </a:rPr>
              <a:t>secondaires</a:t>
            </a:r>
            <a:r>
              <a:rPr lang="en-US" sz="2400" b="1" dirty="0" smtClean="0">
                <a:solidFill>
                  <a:srgbClr val="002060"/>
                </a:solidFill>
                <a:effectLst>
                  <a:outerShdw blurRad="38100" dist="38100" dir="2700000" algn="tl">
                    <a:srgbClr val="000000">
                      <a:alpha val="43137"/>
                    </a:srgbClr>
                  </a:outerShdw>
                </a:effectLst>
              </a:rPr>
              <a:t> et </a:t>
            </a:r>
            <a:r>
              <a:rPr lang="en-US" sz="2400" b="1" dirty="0" err="1" smtClean="0">
                <a:solidFill>
                  <a:srgbClr val="002060"/>
                </a:solidFill>
                <a:effectLst>
                  <a:outerShdw blurRad="38100" dist="38100" dir="2700000" algn="tl">
                    <a:srgbClr val="000000">
                      <a:alpha val="43137"/>
                    </a:srgbClr>
                  </a:outerShdw>
                </a:effectLst>
              </a:rPr>
              <a:t>tertiaires</a:t>
            </a:r>
            <a:r>
              <a:rPr lang="en-US" sz="2400" b="1" dirty="0" smtClean="0">
                <a:solidFill>
                  <a:srgbClr val="002060"/>
                </a:solidFill>
                <a:effectLst>
                  <a:outerShdw blurRad="38100" dist="38100" dir="2700000" algn="tl">
                    <a:srgbClr val="000000">
                      <a:alpha val="43137"/>
                    </a:srgbClr>
                  </a:outerShdw>
                </a:effectLst>
              </a:rPr>
              <a:t>  (</a:t>
            </a:r>
            <a:r>
              <a:rPr lang="en-US" sz="2400" b="1" dirty="0" err="1" smtClean="0">
                <a:solidFill>
                  <a:srgbClr val="002060"/>
                </a:solidFill>
                <a:effectLst>
                  <a:outerShdw blurRad="38100" dist="38100" dir="2700000" algn="tl">
                    <a:srgbClr val="000000">
                      <a:alpha val="43137"/>
                    </a:srgbClr>
                  </a:outerShdw>
                </a:effectLst>
              </a:rPr>
              <a:t>comme</a:t>
            </a:r>
            <a:r>
              <a:rPr lang="en-US" sz="2400" b="1" dirty="0" smtClean="0">
                <a:solidFill>
                  <a:srgbClr val="002060"/>
                </a:solidFill>
                <a:effectLst>
                  <a:outerShdw blurRad="38100" dist="38100" dir="2700000" algn="tl">
                    <a:srgbClr val="000000">
                      <a:alpha val="43137"/>
                    </a:srgbClr>
                  </a:outerShdw>
                </a:effectLst>
              </a:rPr>
              <a:t> </a:t>
            </a:r>
            <a:r>
              <a:rPr lang="en-US" sz="2400" b="1" dirty="0" err="1" smtClean="0">
                <a:solidFill>
                  <a:srgbClr val="002060"/>
                </a:solidFill>
                <a:effectLst>
                  <a:outerShdw blurRad="38100" dist="38100" dir="2700000" algn="tl">
                    <a:srgbClr val="000000">
                      <a:alpha val="43137"/>
                    </a:srgbClr>
                  </a:outerShdw>
                </a:effectLst>
              </a:rPr>
              <a:t>dans</a:t>
            </a:r>
            <a:r>
              <a:rPr lang="en-US" sz="2400" b="1" dirty="0" smtClean="0">
                <a:solidFill>
                  <a:srgbClr val="002060"/>
                </a:solidFill>
                <a:effectLst>
                  <a:outerShdw blurRad="38100" dist="38100" dir="2700000" algn="tl">
                    <a:srgbClr val="000000">
                      <a:alpha val="43137"/>
                    </a:srgbClr>
                  </a:outerShdw>
                </a:effectLst>
              </a:rPr>
              <a:t> la vision </a:t>
            </a:r>
            <a:r>
              <a:rPr lang="en-US" sz="2400" b="1" dirty="0" err="1" smtClean="0">
                <a:solidFill>
                  <a:srgbClr val="002060"/>
                </a:solidFill>
                <a:effectLst>
                  <a:outerShdw blurRad="38100" dist="38100" dir="2700000" algn="tl">
                    <a:srgbClr val="000000">
                      <a:alpha val="43137"/>
                    </a:srgbClr>
                  </a:outerShdw>
                </a:effectLst>
              </a:rPr>
              <a:t>traditionnelle</a:t>
            </a:r>
            <a:r>
              <a:rPr lang="en-US" sz="2400" b="1" dirty="0" smtClean="0">
                <a:solidFill>
                  <a:srgbClr val="002060"/>
                </a:solidFill>
                <a:effectLst>
                  <a:outerShdw blurRad="38100" dist="38100" dir="2700000" algn="tl">
                    <a:srgbClr val="000000">
                      <a:alpha val="43137"/>
                    </a:srgbClr>
                  </a:outerShdw>
                </a:effectLst>
              </a:rPr>
              <a:t>)</a:t>
            </a:r>
          </a:p>
        </p:txBody>
      </p:sp>
      <p:pic>
        <p:nvPicPr>
          <p:cNvPr id="9"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7171290" y="2288657"/>
            <a:ext cx="4569339" cy="4569347"/>
          </a:xfrm>
          <a:prstGeom prst="rect">
            <a:avLst/>
          </a:prstGeom>
          <a:noFill/>
        </p:spPr>
      </p:pic>
      <p:sp>
        <p:nvSpPr>
          <p:cNvPr id="10" name="Rectangle 9"/>
          <p:cNvSpPr/>
          <p:nvPr/>
        </p:nvSpPr>
        <p:spPr>
          <a:xfrm>
            <a:off x="7852795" y="2390015"/>
            <a:ext cx="3206327" cy="1200329"/>
          </a:xfrm>
          <a:prstGeom prst="rect">
            <a:avLst/>
          </a:prstGeom>
        </p:spPr>
        <p:txBody>
          <a:bodyPr wrap="none">
            <a:spAutoFit/>
          </a:bodyPr>
          <a:lstStyle/>
          <a:p>
            <a:pPr algn="ctr"/>
            <a:r>
              <a:rPr lang="en-US" sz="3200" b="1" dirty="0"/>
              <a:t>Sung </a:t>
            </a:r>
            <a:r>
              <a:rPr lang="en-US" sz="3200" b="1" dirty="0" smtClean="0"/>
              <a:t>Sang</a:t>
            </a:r>
          </a:p>
          <a:p>
            <a:r>
              <a:rPr lang="en-US" sz="2000" b="1" dirty="0" err="1"/>
              <a:t>P</a:t>
            </a:r>
            <a:r>
              <a:rPr lang="en-US" sz="2000" b="1" dirty="0" err="1" smtClean="0"/>
              <a:t>rocessus</a:t>
            </a:r>
            <a:r>
              <a:rPr lang="en-US" sz="2000" b="1" dirty="0" smtClean="0"/>
              <a:t> </a:t>
            </a:r>
            <a:r>
              <a:rPr lang="en-US" sz="2000" b="1" dirty="0" err="1" smtClean="0"/>
              <a:t>spirituel</a:t>
            </a:r>
            <a:r>
              <a:rPr lang="en-US" sz="2000" b="1" dirty="0" smtClean="0"/>
              <a:t> :</a:t>
            </a:r>
          </a:p>
          <a:p>
            <a:r>
              <a:rPr lang="en-US" sz="2000" b="1" dirty="0" smtClean="0"/>
              <a:t>Coeur, amour, gratitude</a:t>
            </a:r>
            <a:endParaRPr lang="fr-FR" sz="2000" b="1" dirty="0"/>
          </a:p>
        </p:txBody>
      </p:sp>
      <p:sp>
        <p:nvSpPr>
          <p:cNvPr id="11" name="Rectangle 10"/>
          <p:cNvSpPr/>
          <p:nvPr/>
        </p:nvSpPr>
        <p:spPr>
          <a:xfrm>
            <a:off x="8215073" y="5620679"/>
            <a:ext cx="2481770" cy="830997"/>
          </a:xfrm>
          <a:prstGeom prst="rect">
            <a:avLst/>
          </a:prstGeom>
        </p:spPr>
        <p:txBody>
          <a:bodyPr wrap="none">
            <a:spAutoFit/>
          </a:bodyPr>
          <a:lstStyle/>
          <a:p>
            <a:r>
              <a:rPr lang="en-US" sz="2800" b="1" dirty="0" err="1">
                <a:solidFill>
                  <a:schemeClr val="bg1"/>
                </a:solidFill>
              </a:rPr>
              <a:t>Hyung</a:t>
            </a:r>
            <a:r>
              <a:rPr lang="en-US" sz="2800" b="1" dirty="0">
                <a:solidFill>
                  <a:schemeClr val="bg1"/>
                </a:solidFill>
              </a:rPr>
              <a:t> </a:t>
            </a:r>
            <a:r>
              <a:rPr lang="en-US" sz="2800" b="1" dirty="0" smtClean="0">
                <a:solidFill>
                  <a:schemeClr val="bg1"/>
                </a:solidFill>
              </a:rPr>
              <a:t>Sang</a:t>
            </a:r>
          </a:p>
          <a:p>
            <a:r>
              <a:rPr lang="en-US" sz="2000" b="1" dirty="0" err="1" smtClean="0">
                <a:solidFill>
                  <a:schemeClr val="bg1"/>
                </a:solidFill>
              </a:rPr>
              <a:t>Processus</a:t>
            </a:r>
            <a:r>
              <a:rPr lang="en-US" sz="2000" b="1" dirty="0" smtClean="0">
                <a:solidFill>
                  <a:schemeClr val="bg1"/>
                </a:solidFill>
              </a:rPr>
              <a:t> </a:t>
            </a:r>
            <a:r>
              <a:rPr lang="en-US" sz="2000" b="1" dirty="0" err="1" smtClean="0">
                <a:solidFill>
                  <a:schemeClr val="bg1"/>
                </a:solidFill>
              </a:rPr>
              <a:t>matériel</a:t>
            </a:r>
            <a:endParaRPr lang="fr-FR" sz="2000" b="1" dirty="0">
              <a:solidFill>
                <a:schemeClr val="bg1"/>
              </a:solidFill>
            </a:endParaRPr>
          </a:p>
        </p:txBody>
      </p:sp>
    </p:spTree>
    <p:extLst>
      <p:ext uri="{BB962C8B-B14F-4D97-AF65-F5344CB8AC3E}">
        <p14:creationId xmlns:p14="http://schemas.microsoft.com/office/powerpoint/2010/main" val="31983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7710" y="624110"/>
            <a:ext cx="8911687" cy="715959"/>
          </a:xfrm>
        </p:spPr>
        <p:txBody>
          <a:bodyPr/>
          <a:lstStyle/>
          <a:p>
            <a:r>
              <a:rPr lang="fr-FR" dirty="0" smtClean="0"/>
              <a:t>Propriété conjointe</a:t>
            </a:r>
            <a:endParaRPr lang="fr-FR" dirty="0"/>
          </a:p>
        </p:txBody>
      </p:sp>
      <p:graphicFrame>
        <p:nvGraphicFramePr>
          <p:cNvPr id="9" name="Espace réservé du contenu 8"/>
          <p:cNvGraphicFramePr>
            <a:graphicFrameLocks noGrp="1"/>
          </p:cNvGraphicFramePr>
          <p:nvPr>
            <p:ph sz="half" idx="1"/>
            <p:extLst>
              <p:ext uri="{D42A27DB-BD31-4B8C-83A1-F6EECF244321}">
                <p14:modId xmlns:p14="http://schemas.microsoft.com/office/powerpoint/2010/main" val="4029287639"/>
              </p:ext>
            </p:extLst>
          </p:nvPr>
        </p:nvGraphicFramePr>
        <p:xfrm>
          <a:off x="728882" y="2358189"/>
          <a:ext cx="5687684" cy="4253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3387123642"/>
              </p:ext>
            </p:extLst>
          </p:nvPr>
        </p:nvGraphicFramePr>
        <p:xfrm>
          <a:off x="6582737" y="2309877"/>
          <a:ext cx="5111958" cy="3778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945718" y="3654098"/>
            <a:ext cx="1592530" cy="1631216"/>
          </a:xfrm>
          <a:prstGeom prst="rect">
            <a:avLst/>
          </a:prstGeom>
        </p:spPr>
        <p:txBody>
          <a:bodyPr wrap="square">
            <a:spAutoFit/>
          </a:bodyPr>
          <a:lstStyle/>
          <a:p>
            <a:pPr algn="ctr"/>
            <a:r>
              <a:rPr lang="fr-FR" sz="2000" dirty="0">
                <a:solidFill>
                  <a:schemeClr val="bg1">
                    <a:lumMod val="95000"/>
                  </a:schemeClr>
                </a:solidFill>
              </a:rPr>
              <a:t>Propriété </a:t>
            </a:r>
            <a:r>
              <a:rPr lang="fr-FR" sz="2000" dirty="0" smtClean="0">
                <a:solidFill>
                  <a:schemeClr val="bg1">
                    <a:lumMod val="95000"/>
                  </a:schemeClr>
                </a:solidFill>
              </a:rPr>
              <a:t>conjointe</a:t>
            </a:r>
          </a:p>
          <a:p>
            <a:pPr algn="ctr"/>
            <a:r>
              <a:rPr lang="fr-FR" sz="2000" dirty="0" smtClean="0">
                <a:solidFill>
                  <a:schemeClr val="bg1">
                    <a:lumMod val="95000"/>
                  </a:schemeClr>
                </a:solidFill>
              </a:rPr>
              <a:t>(amour vrai de Dieu)</a:t>
            </a:r>
            <a:endParaRPr lang="fr-FR" sz="2000" dirty="0">
              <a:solidFill>
                <a:schemeClr val="bg1">
                  <a:lumMod val="95000"/>
                </a:schemeClr>
              </a:solidFill>
            </a:endParaRPr>
          </a:p>
        </p:txBody>
      </p:sp>
      <p:sp>
        <p:nvSpPr>
          <p:cNvPr id="4" name="Rectangle 3"/>
          <p:cNvSpPr/>
          <p:nvPr/>
        </p:nvSpPr>
        <p:spPr>
          <a:xfrm>
            <a:off x="6580727" y="6088127"/>
            <a:ext cx="5113967" cy="523220"/>
          </a:xfrm>
          <a:prstGeom prst="rect">
            <a:avLst/>
          </a:prstGeom>
          <a:solidFill>
            <a:srgbClr val="FF0000"/>
          </a:solidFill>
        </p:spPr>
        <p:txBody>
          <a:bodyPr wrap="square">
            <a:spAutoFit/>
          </a:bodyPr>
          <a:lstStyle/>
          <a:p>
            <a:pPr algn="ctr"/>
            <a:r>
              <a:rPr lang="en-US" sz="2800" dirty="0">
                <a:solidFill>
                  <a:srgbClr val="FFC000"/>
                </a:solidFill>
              </a:rPr>
              <a:t>A</a:t>
            </a:r>
            <a:r>
              <a:rPr lang="en-US" sz="2800" dirty="0" smtClean="0">
                <a:solidFill>
                  <a:srgbClr val="FFC000"/>
                </a:solidFill>
              </a:rPr>
              <a:t>mour </a:t>
            </a:r>
            <a:r>
              <a:rPr lang="en-US" sz="2800" dirty="0">
                <a:solidFill>
                  <a:srgbClr val="FFC000"/>
                </a:solidFill>
              </a:rPr>
              <a:t>de </a:t>
            </a:r>
            <a:r>
              <a:rPr lang="en-US" sz="2800" dirty="0" err="1">
                <a:solidFill>
                  <a:srgbClr val="FFC000"/>
                </a:solidFill>
              </a:rPr>
              <a:t>Dieu</a:t>
            </a:r>
            <a:endParaRPr lang="fr-FR" sz="2800" dirty="0">
              <a:solidFill>
                <a:srgbClr val="FFC000"/>
              </a:solidFill>
            </a:endParaRPr>
          </a:p>
        </p:txBody>
      </p:sp>
      <p:sp>
        <p:nvSpPr>
          <p:cNvPr id="5" name="Flèche vers le bas 4"/>
          <p:cNvSpPr/>
          <p:nvPr/>
        </p:nvSpPr>
        <p:spPr>
          <a:xfrm rot="10800000">
            <a:off x="7279038" y="4379494"/>
            <a:ext cx="567559" cy="1811640"/>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2478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25669" y="488731"/>
            <a:ext cx="9995337" cy="1191902"/>
          </a:xfrm>
        </p:spPr>
        <p:txBody>
          <a:bodyPr/>
          <a:lstStyle/>
          <a:p>
            <a:pPr algn="ctr"/>
            <a:r>
              <a:rPr lang="fr-FR" sz="4000" b="1" dirty="0" smtClean="0">
                <a:effectLst>
                  <a:outerShdw blurRad="38100" dist="38100" dir="2700000" algn="tl">
                    <a:srgbClr val="000000">
                      <a:alpha val="43137"/>
                    </a:srgbClr>
                  </a:outerShdw>
                </a:effectLst>
              </a:rPr>
              <a:t>Le postulat des Principes de l’Unification</a:t>
            </a:r>
            <a:endParaRPr lang="fr-FR" sz="4000" b="1" dirty="0">
              <a:effectLst>
                <a:outerShdw blurRad="38100" dist="38100" dir="2700000" algn="tl">
                  <a:srgbClr val="000000">
                    <a:alpha val="43137"/>
                  </a:srgbClr>
                </a:outerShdw>
              </a:effectLst>
            </a:endParaRPr>
          </a:p>
        </p:txBody>
      </p:sp>
      <p:sp>
        <p:nvSpPr>
          <p:cNvPr id="7" name="Espace réservé du contenu 6"/>
          <p:cNvSpPr>
            <a:spLocks noGrp="1"/>
          </p:cNvSpPr>
          <p:nvPr>
            <p:ph idx="1"/>
          </p:nvPr>
        </p:nvSpPr>
        <p:spPr>
          <a:xfrm>
            <a:off x="504498" y="2603500"/>
            <a:ext cx="11146220" cy="3416300"/>
          </a:xfrm>
        </p:spPr>
        <p:txBody>
          <a:bodyPr>
            <a:noAutofit/>
          </a:bodyPr>
          <a:lstStyle/>
          <a:p>
            <a:r>
              <a:rPr lang="fr-FR" sz="2800" b="1" dirty="0">
                <a:solidFill>
                  <a:schemeClr val="accent5">
                    <a:lumMod val="75000"/>
                  </a:schemeClr>
                </a:solidFill>
              </a:rPr>
              <a:t>Pour que les voies de la religion, de la politique et de l’économie convergent et réalisent l’idéal de Dieu, il faut une nouvelle expression de la vérité qui intègre pleinement la religion et la science. (…) Et ainsi naîtra le royaume messianique bâti sur les principes de communauté solidaire, de </a:t>
            </a:r>
            <a:r>
              <a:rPr lang="fr-FR" sz="2800" b="1" dirty="0">
                <a:solidFill>
                  <a:srgbClr val="FF0000"/>
                </a:solidFill>
              </a:rPr>
              <a:t>prospérité partagée </a:t>
            </a:r>
            <a:r>
              <a:rPr lang="fr-FR" sz="2800" b="1" dirty="0">
                <a:solidFill>
                  <a:schemeClr val="accent5">
                    <a:lumMod val="75000"/>
                  </a:schemeClr>
                </a:solidFill>
              </a:rPr>
              <a:t>et de valeurs universelles</a:t>
            </a:r>
            <a:r>
              <a:rPr lang="fr-FR" sz="2800" b="1" dirty="0" smtClean="0">
                <a:solidFill>
                  <a:schemeClr val="accent5">
                    <a:lumMod val="75000"/>
                  </a:schemeClr>
                </a:solidFill>
              </a:rPr>
              <a:t>. (Principes de l’Unification, p. 429)</a:t>
            </a:r>
            <a:endParaRPr lang="fr-FR" sz="2800" dirty="0"/>
          </a:p>
        </p:txBody>
      </p:sp>
    </p:spTree>
    <p:extLst>
      <p:ext uri="{BB962C8B-B14F-4D97-AF65-F5344CB8AC3E}">
        <p14:creationId xmlns:p14="http://schemas.microsoft.com/office/powerpoint/2010/main" val="3776643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half" idx="4294967295"/>
            <p:extLst/>
          </p:nvPr>
        </p:nvGraphicFramePr>
        <p:xfrm>
          <a:off x="0" y="3079750"/>
          <a:ext cx="12192000" cy="383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6524" y="3214136"/>
            <a:ext cx="4022510" cy="646331"/>
          </a:xfrm>
          <a:prstGeom prst="rect">
            <a:avLst/>
          </a:prstGeom>
          <a:solidFill>
            <a:srgbClr val="FF0000"/>
          </a:solidFill>
        </p:spPr>
        <p:txBody>
          <a:bodyPr wrap="square">
            <a:spAutoFit/>
          </a:bodyPr>
          <a:lstStyle/>
          <a:p>
            <a:pPr algn="ctr"/>
            <a:r>
              <a:rPr lang="en-US" sz="3600" dirty="0">
                <a:solidFill>
                  <a:srgbClr val="FFC000"/>
                </a:solidFill>
              </a:rPr>
              <a:t>A</a:t>
            </a:r>
            <a:r>
              <a:rPr lang="en-US" sz="3600" dirty="0" smtClean="0">
                <a:solidFill>
                  <a:srgbClr val="FFC000"/>
                </a:solidFill>
              </a:rPr>
              <a:t>mour </a:t>
            </a:r>
            <a:r>
              <a:rPr lang="en-US" sz="3600" dirty="0">
                <a:solidFill>
                  <a:srgbClr val="FFC000"/>
                </a:solidFill>
              </a:rPr>
              <a:t>de </a:t>
            </a:r>
            <a:r>
              <a:rPr lang="en-US" sz="3600" dirty="0" err="1">
                <a:solidFill>
                  <a:srgbClr val="FFC000"/>
                </a:solidFill>
              </a:rPr>
              <a:t>Dieu</a:t>
            </a:r>
            <a:endParaRPr lang="fr-FR" sz="3600" dirty="0">
              <a:solidFill>
                <a:srgbClr val="FFC000"/>
              </a:solidFill>
            </a:endParaRPr>
          </a:p>
        </p:txBody>
      </p:sp>
      <p:pic>
        <p:nvPicPr>
          <p:cNvPr id="1026" name="Picture 2" descr="http://rapaces.lpo.fr/sites/default/files/imagecache/largeur/aigle-royal/114/ar-volchristiancouloumy.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67878" y="2996784"/>
            <a:ext cx="1581093" cy="1273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 albimatginatus à Rangiroa, Polynésie Français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859827" y="4431685"/>
            <a:ext cx="2289144" cy="11493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onomiasemsegredos.com/wp-content/uploads/2013/10/tigre-sumatra.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202383" y="5580993"/>
            <a:ext cx="1984430" cy="12402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onard_de_v61c4_8d1f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8805" y="1296209"/>
            <a:ext cx="1911808" cy="1911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Flèche vers le bas 13"/>
          <p:cNvSpPr/>
          <p:nvPr/>
        </p:nvSpPr>
        <p:spPr>
          <a:xfrm>
            <a:off x="1544252" y="3917536"/>
            <a:ext cx="567559" cy="706489"/>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8" name="Flèche vers le bas 17"/>
          <p:cNvSpPr/>
          <p:nvPr/>
        </p:nvSpPr>
        <p:spPr>
          <a:xfrm>
            <a:off x="1490930" y="770684"/>
            <a:ext cx="567559" cy="706489"/>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3" name="Rectangle 12"/>
          <p:cNvSpPr/>
          <p:nvPr/>
        </p:nvSpPr>
        <p:spPr>
          <a:xfrm>
            <a:off x="3124083" y="1296209"/>
            <a:ext cx="2467343" cy="1569660"/>
          </a:xfrm>
          <a:prstGeom prst="rect">
            <a:avLst/>
          </a:prstGeom>
        </p:spPr>
        <p:txBody>
          <a:bodyPr wrap="none">
            <a:spAutoFit/>
          </a:bodyPr>
          <a:lstStyle/>
          <a:p>
            <a:pPr algn="ctr"/>
            <a:r>
              <a:rPr lang="en-US" sz="2400" dirty="0" err="1" smtClean="0">
                <a:solidFill>
                  <a:srgbClr val="002060"/>
                </a:solidFill>
              </a:rPr>
              <a:t>Héritier</a:t>
            </a:r>
            <a:r>
              <a:rPr lang="en-US" sz="2400" dirty="0" smtClean="0">
                <a:solidFill>
                  <a:srgbClr val="002060"/>
                </a:solidFill>
              </a:rPr>
              <a:t> de </a:t>
            </a:r>
            <a:r>
              <a:rPr lang="en-US" sz="2400" dirty="0" err="1" smtClean="0">
                <a:solidFill>
                  <a:srgbClr val="002060"/>
                </a:solidFill>
              </a:rPr>
              <a:t>Dieu</a:t>
            </a:r>
            <a:endParaRPr lang="en-US" sz="2400" dirty="0" smtClean="0">
              <a:solidFill>
                <a:srgbClr val="002060"/>
              </a:solidFill>
            </a:endParaRPr>
          </a:p>
          <a:p>
            <a:pPr algn="ctr"/>
            <a:r>
              <a:rPr lang="en-US" sz="2400" dirty="0" smtClean="0">
                <a:solidFill>
                  <a:srgbClr val="002060"/>
                </a:solidFill>
              </a:rPr>
              <a:t>Seigneur </a:t>
            </a:r>
          </a:p>
          <a:p>
            <a:pPr algn="ctr"/>
            <a:r>
              <a:rPr lang="en-US" sz="2400" dirty="0" smtClean="0">
                <a:solidFill>
                  <a:srgbClr val="002060"/>
                </a:solidFill>
              </a:rPr>
              <a:t>de la </a:t>
            </a:r>
            <a:r>
              <a:rPr lang="en-US" sz="2400" dirty="0" err="1" smtClean="0">
                <a:solidFill>
                  <a:srgbClr val="002060"/>
                </a:solidFill>
              </a:rPr>
              <a:t>Création</a:t>
            </a:r>
            <a:endParaRPr lang="en-US" sz="2400" dirty="0" smtClean="0">
              <a:solidFill>
                <a:srgbClr val="002060"/>
              </a:solidFill>
            </a:endParaRPr>
          </a:p>
          <a:p>
            <a:pPr algn="ctr"/>
            <a:r>
              <a:rPr lang="en-US" sz="2400" dirty="0" smtClean="0">
                <a:solidFill>
                  <a:srgbClr val="002060"/>
                </a:solidFill>
              </a:rPr>
              <a:t>Gratitude</a:t>
            </a:r>
            <a:endParaRPr lang="fr-FR" sz="2400" dirty="0">
              <a:solidFill>
                <a:srgbClr val="002060"/>
              </a:solidFill>
            </a:endParaRPr>
          </a:p>
        </p:txBody>
      </p:sp>
      <p:sp>
        <p:nvSpPr>
          <p:cNvPr id="15" name="Ellipse 14"/>
          <p:cNvSpPr/>
          <p:nvPr/>
        </p:nvSpPr>
        <p:spPr>
          <a:xfrm>
            <a:off x="1238681" y="0"/>
            <a:ext cx="1072055" cy="9559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Dieu</a:t>
            </a:r>
            <a:endParaRPr lang="fr-FR" dirty="0"/>
          </a:p>
        </p:txBody>
      </p:sp>
    </p:spTree>
    <p:extLst>
      <p:ext uri="{BB962C8B-B14F-4D97-AF65-F5344CB8AC3E}">
        <p14:creationId xmlns:p14="http://schemas.microsoft.com/office/powerpoint/2010/main" val="109079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half" idx="4294967295"/>
            <p:extLst>
              <p:ext uri="{D42A27DB-BD31-4B8C-83A1-F6EECF244321}">
                <p14:modId xmlns:p14="http://schemas.microsoft.com/office/powerpoint/2010/main" val="2241253259"/>
              </p:ext>
            </p:extLst>
          </p:nvPr>
        </p:nvGraphicFramePr>
        <p:xfrm>
          <a:off x="0" y="3021013"/>
          <a:ext cx="12192000" cy="3836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877" y="-15765"/>
            <a:ext cx="3734548" cy="646331"/>
          </a:xfrm>
          <a:prstGeom prst="rect">
            <a:avLst/>
          </a:prstGeom>
          <a:solidFill>
            <a:srgbClr val="FF0000"/>
          </a:solidFill>
        </p:spPr>
        <p:txBody>
          <a:bodyPr wrap="square">
            <a:spAutoFit/>
          </a:bodyPr>
          <a:lstStyle/>
          <a:p>
            <a:pPr algn="ctr"/>
            <a:r>
              <a:rPr lang="en-US" sz="3600" dirty="0">
                <a:solidFill>
                  <a:srgbClr val="FFC000"/>
                </a:solidFill>
              </a:rPr>
              <a:t>A</a:t>
            </a:r>
            <a:r>
              <a:rPr lang="en-US" sz="3600" dirty="0" smtClean="0">
                <a:solidFill>
                  <a:srgbClr val="FFC000"/>
                </a:solidFill>
              </a:rPr>
              <a:t>mour </a:t>
            </a:r>
            <a:r>
              <a:rPr lang="en-US" sz="3600" dirty="0">
                <a:solidFill>
                  <a:srgbClr val="FFC000"/>
                </a:solidFill>
              </a:rPr>
              <a:t>de </a:t>
            </a:r>
            <a:r>
              <a:rPr lang="en-US" sz="3600" dirty="0" err="1">
                <a:solidFill>
                  <a:srgbClr val="FFC000"/>
                </a:solidFill>
              </a:rPr>
              <a:t>Dieu</a:t>
            </a:r>
            <a:endParaRPr lang="fr-FR" sz="3600" dirty="0">
              <a:solidFill>
                <a:srgbClr val="FFC000"/>
              </a:solidFill>
            </a:endParaRPr>
          </a:p>
        </p:txBody>
      </p:sp>
      <p:sp>
        <p:nvSpPr>
          <p:cNvPr id="14" name="Flèche vers le bas 13"/>
          <p:cNvSpPr/>
          <p:nvPr/>
        </p:nvSpPr>
        <p:spPr>
          <a:xfrm>
            <a:off x="1544252" y="3564292"/>
            <a:ext cx="567559" cy="706489"/>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8" name="Flèche vers le bas 17"/>
          <p:cNvSpPr/>
          <p:nvPr/>
        </p:nvSpPr>
        <p:spPr>
          <a:xfrm>
            <a:off x="1490930" y="630566"/>
            <a:ext cx="567559" cy="706489"/>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3" name="Rectangle 12"/>
          <p:cNvSpPr/>
          <p:nvPr/>
        </p:nvSpPr>
        <p:spPr>
          <a:xfrm>
            <a:off x="2991557" y="1337055"/>
            <a:ext cx="3970959" cy="1077218"/>
          </a:xfrm>
          <a:prstGeom prst="rect">
            <a:avLst/>
          </a:prstGeom>
        </p:spPr>
        <p:txBody>
          <a:bodyPr wrap="none">
            <a:spAutoFit/>
          </a:bodyPr>
          <a:lstStyle/>
          <a:p>
            <a:pPr algn="ctr"/>
            <a:r>
              <a:rPr lang="en-US" sz="3200" dirty="0" err="1" smtClean="0">
                <a:solidFill>
                  <a:srgbClr val="002060"/>
                </a:solidFill>
              </a:rPr>
              <a:t>Être</a:t>
            </a:r>
            <a:r>
              <a:rPr lang="en-US" sz="3200" dirty="0" smtClean="0">
                <a:solidFill>
                  <a:srgbClr val="002060"/>
                </a:solidFill>
              </a:rPr>
              <a:t> </a:t>
            </a:r>
            <a:r>
              <a:rPr lang="en-US" sz="3200" dirty="0" err="1" smtClean="0">
                <a:solidFill>
                  <a:srgbClr val="002060"/>
                </a:solidFill>
              </a:rPr>
              <a:t>humain</a:t>
            </a:r>
            <a:r>
              <a:rPr lang="en-US" sz="3200" dirty="0" smtClean="0">
                <a:solidFill>
                  <a:srgbClr val="002060"/>
                </a:solidFill>
              </a:rPr>
              <a:t> </a:t>
            </a:r>
            <a:r>
              <a:rPr lang="en-US" sz="3200" dirty="0" err="1" smtClean="0">
                <a:solidFill>
                  <a:srgbClr val="002060"/>
                </a:solidFill>
              </a:rPr>
              <a:t>déchu</a:t>
            </a:r>
            <a:endParaRPr lang="en-US" sz="3200" dirty="0" smtClean="0">
              <a:solidFill>
                <a:srgbClr val="002060"/>
              </a:solidFill>
            </a:endParaRPr>
          </a:p>
          <a:p>
            <a:pPr algn="ctr"/>
            <a:r>
              <a:rPr lang="en-US" sz="3200" dirty="0" err="1" smtClean="0">
                <a:solidFill>
                  <a:srgbClr val="002060"/>
                </a:solidFill>
              </a:rPr>
              <a:t>égoïste</a:t>
            </a:r>
            <a:endParaRPr lang="fr-FR" sz="3200" dirty="0">
              <a:solidFill>
                <a:srgbClr val="002060"/>
              </a:solidFill>
            </a:endParaRPr>
          </a:p>
        </p:txBody>
      </p:sp>
      <p:cxnSp>
        <p:nvCxnSpPr>
          <p:cNvPr id="3" name="Connecteur droit 2"/>
          <p:cNvCxnSpPr/>
          <p:nvPr/>
        </p:nvCxnSpPr>
        <p:spPr>
          <a:xfrm flipH="1" flipV="1">
            <a:off x="931240" y="630567"/>
            <a:ext cx="1913924" cy="525524"/>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0" name="Connecteur droit 19"/>
          <p:cNvCxnSpPr/>
          <p:nvPr/>
        </p:nvCxnSpPr>
        <p:spPr>
          <a:xfrm flipH="1">
            <a:off x="946236" y="606059"/>
            <a:ext cx="1355298" cy="574537"/>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pic>
        <p:nvPicPr>
          <p:cNvPr id="2050" name="Picture 2" descr="EIA">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2002" y="1292369"/>
            <a:ext cx="2133162" cy="236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67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43407" y="450690"/>
            <a:ext cx="9909131" cy="826318"/>
          </a:xfrm>
        </p:spPr>
        <p:txBody>
          <a:bodyPr/>
          <a:lstStyle/>
          <a:p>
            <a:pPr algn="ctr"/>
            <a:r>
              <a:rPr lang="fr-FR" sz="4400" dirty="0" smtClean="0"/>
              <a:t>Famille et propriété</a:t>
            </a:r>
            <a:endParaRPr lang="fr-FR" sz="4400" dirty="0"/>
          </a:p>
        </p:txBody>
      </p:sp>
      <p:sp>
        <p:nvSpPr>
          <p:cNvPr id="12" name="Espace réservé du contenu 11"/>
          <p:cNvSpPr>
            <a:spLocks noGrp="1"/>
          </p:cNvSpPr>
          <p:nvPr>
            <p:ph sz="half" idx="2"/>
          </p:nvPr>
        </p:nvSpPr>
        <p:spPr>
          <a:xfrm>
            <a:off x="3747514" y="3176999"/>
            <a:ext cx="7834623" cy="2595151"/>
          </a:xfrm>
        </p:spPr>
        <p:txBody>
          <a:bodyPr>
            <a:normAutofit/>
          </a:bodyPr>
          <a:lstStyle/>
          <a:p>
            <a:r>
              <a:rPr lang="fr-FR" sz="2400" dirty="0" smtClean="0"/>
              <a:t>Même si les parents sont les propriétaires légaux, l’usage idéal d’une maison et de son jardin est d’être la propriété conjointe de trois générations (grands-parents, parents et enfants)</a:t>
            </a:r>
          </a:p>
          <a:p>
            <a:r>
              <a:rPr lang="fr-FR" sz="2400" dirty="0" smtClean="0"/>
              <a:t>Ainsi se réalise la propriété conjointe de Dieu, l’ensemble, mon prochain et moi. </a:t>
            </a:r>
          </a:p>
          <a:p>
            <a:pPr marL="0" indent="0">
              <a:buNone/>
            </a:pPr>
            <a:endParaRPr lang="fr-FR" dirty="0"/>
          </a:p>
        </p:txBody>
      </p:sp>
      <p:pic>
        <p:nvPicPr>
          <p:cNvPr id="15" name="Picture 3" descr="Famille de trois générations et une maison">
            <a:hlinkClick r:id="rId2" tooltip="Download Famille De Trois Générations Et Une Maison Illustration de Vecteur - Image: 48507667"/>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9999" y="2290640"/>
            <a:ext cx="3227601" cy="456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51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491" y="475520"/>
            <a:ext cx="9914658" cy="678910"/>
          </a:xfrm>
        </p:spPr>
        <p:txBody>
          <a:bodyPr/>
          <a:lstStyle/>
          <a:p>
            <a:pPr algn="ctr"/>
            <a:r>
              <a:rPr lang="fr-FR" b="1" dirty="0" smtClean="0">
                <a:solidFill>
                  <a:srgbClr val="FFC000"/>
                </a:solidFill>
                <a:effectLst>
                  <a:outerShdw blurRad="38100" dist="38100" dir="2700000" algn="tl">
                    <a:srgbClr val="000000">
                      <a:alpha val="43137"/>
                    </a:srgbClr>
                  </a:outerShdw>
                </a:effectLst>
              </a:rPr>
              <a:t>Le monde de l’entreprise</a:t>
            </a:r>
            <a:endParaRPr lang="fr-FR" b="1" dirty="0">
              <a:solidFill>
                <a:srgbClr val="FFC000"/>
              </a:solidFill>
              <a:effectLst>
                <a:outerShdw blurRad="38100" dist="38100" dir="2700000" algn="tl">
                  <a:srgbClr val="000000">
                    <a:alpha val="43137"/>
                  </a:srgbClr>
                </a:outerShdw>
              </a:effectLst>
            </a:endParaRPr>
          </a:p>
        </p:txBody>
      </p:sp>
      <p:sp>
        <p:nvSpPr>
          <p:cNvPr id="4" name="Espace réservé du contenu 3"/>
          <p:cNvSpPr>
            <a:spLocks noGrp="1"/>
          </p:cNvSpPr>
          <p:nvPr>
            <p:ph sz="half" idx="2"/>
          </p:nvPr>
        </p:nvSpPr>
        <p:spPr>
          <a:xfrm>
            <a:off x="7103153" y="2707625"/>
            <a:ext cx="4635063" cy="3777622"/>
          </a:xfrm>
        </p:spPr>
        <p:txBody>
          <a:bodyPr>
            <a:normAutofit/>
          </a:bodyPr>
          <a:lstStyle/>
          <a:p>
            <a:r>
              <a:rPr lang="fr-FR" sz="2400" b="1" dirty="0" smtClean="0">
                <a:solidFill>
                  <a:srgbClr val="002060"/>
                </a:solidFill>
              </a:rPr>
              <a:t>Propriété conjointe de Dieu et moi-même, l’encadrement et moi-même, mes collègues de travail et moi-même.</a:t>
            </a:r>
          </a:p>
          <a:p>
            <a:r>
              <a:rPr lang="fr-FR" sz="2400" b="1" dirty="0" smtClean="0">
                <a:solidFill>
                  <a:srgbClr val="002060"/>
                </a:solidFill>
              </a:rPr>
              <a:t>C’est ainsi que la Bénédiction et la protection de Dieu peuvent venir.</a:t>
            </a:r>
            <a:endParaRPr lang="fr-FR" sz="2400" b="1" dirty="0">
              <a:solidFill>
                <a:srgbClr val="002060"/>
              </a:solidFill>
            </a:endParaRPr>
          </a:p>
        </p:txBody>
      </p:sp>
      <p:pic>
        <p:nvPicPr>
          <p:cNvPr id="1026" name="Picture 2" descr="Résultat de recherche d'images pour &quot;entreprise&quot;">
            <a:hlinkClick r:id="rId2"/>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839514" y="2472032"/>
            <a:ext cx="6045852" cy="3905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2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2192000" cy="1181533"/>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fr-FR" b="1" dirty="0" smtClean="0"/>
              <a:t>Y a-t-il une propriété privée dans </a:t>
            </a:r>
            <a:r>
              <a:rPr lang="fr-FR" b="1" dirty="0" err="1" smtClean="0"/>
              <a:t>Cheonilguk</a:t>
            </a:r>
            <a:r>
              <a:rPr lang="fr-FR" b="1" dirty="0" smtClean="0"/>
              <a:t> ?</a:t>
            </a:r>
            <a:endParaRPr lang="fr-FR" b="1" dirty="0"/>
          </a:p>
        </p:txBody>
      </p:sp>
      <p:sp>
        <p:nvSpPr>
          <p:cNvPr id="7" name="Ellipse 6"/>
          <p:cNvSpPr/>
          <p:nvPr/>
        </p:nvSpPr>
        <p:spPr>
          <a:xfrm>
            <a:off x="355032" y="1724428"/>
            <a:ext cx="2569779" cy="249095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Attributs communs  à tous </a:t>
            </a:r>
          </a:p>
          <a:p>
            <a:pPr algn="ctr"/>
            <a:r>
              <a:rPr lang="fr-FR" dirty="0" smtClean="0"/>
              <a:t>But de l’ensemble</a:t>
            </a:r>
          </a:p>
          <a:p>
            <a:pPr algn="ctr"/>
            <a:r>
              <a:rPr lang="fr-FR" dirty="0" smtClean="0"/>
              <a:t>(Universalité)</a:t>
            </a:r>
            <a:endParaRPr lang="fr-FR" dirty="0"/>
          </a:p>
        </p:txBody>
      </p:sp>
      <p:sp>
        <p:nvSpPr>
          <p:cNvPr id="8" name="Ellipse 7"/>
          <p:cNvSpPr/>
          <p:nvPr/>
        </p:nvSpPr>
        <p:spPr>
          <a:xfrm>
            <a:off x="7750064" y="1626153"/>
            <a:ext cx="2569779" cy="2490952"/>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Traits particuliers</a:t>
            </a:r>
          </a:p>
          <a:p>
            <a:pPr algn="ctr"/>
            <a:r>
              <a:rPr lang="fr-FR" dirty="0" smtClean="0"/>
              <a:t>But individuel</a:t>
            </a:r>
          </a:p>
          <a:p>
            <a:pPr algn="ctr"/>
            <a:r>
              <a:rPr lang="fr-FR" dirty="0" smtClean="0"/>
              <a:t>(Individualité)</a:t>
            </a:r>
            <a:endParaRPr lang="fr-FR" dirty="0"/>
          </a:p>
        </p:txBody>
      </p:sp>
      <p:sp>
        <p:nvSpPr>
          <p:cNvPr id="9" name="Arc 39"/>
          <p:cNvSpPr>
            <a:spLocks/>
          </p:cNvSpPr>
          <p:nvPr/>
        </p:nvSpPr>
        <p:spPr bwMode="auto">
          <a:xfrm rot="5087939" flipH="1" flipV="1">
            <a:off x="3110265" y="1210796"/>
            <a:ext cx="4431399" cy="478872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1" name="Flèche vers le bas 10"/>
          <p:cNvSpPr/>
          <p:nvPr/>
        </p:nvSpPr>
        <p:spPr>
          <a:xfrm>
            <a:off x="8625050" y="4283207"/>
            <a:ext cx="662152" cy="641372"/>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2" name="Rectangle à coins arrondis 11"/>
          <p:cNvSpPr/>
          <p:nvPr/>
        </p:nvSpPr>
        <p:spPr>
          <a:xfrm>
            <a:off x="7522778" y="5078355"/>
            <a:ext cx="3024353" cy="1387366"/>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smtClean="0"/>
              <a:t>Talents personnels</a:t>
            </a:r>
          </a:p>
          <a:p>
            <a:pPr algn="ctr"/>
            <a:r>
              <a:rPr lang="fr-FR" sz="2400" dirty="0" smtClean="0"/>
              <a:t>Biens personnels</a:t>
            </a:r>
            <a:endParaRPr lang="fr-FR" sz="2400" dirty="0"/>
          </a:p>
        </p:txBody>
      </p:sp>
      <p:sp>
        <p:nvSpPr>
          <p:cNvPr id="13" name="Flèche vers le bas 12"/>
          <p:cNvSpPr/>
          <p:nvPr/>
        </p:nvSpPr>
        <p:spPr>
          <a:xfrm rot="5400000">
            <a:off x="6489580" y="5146777"/>
            <a:ext cx="961697" cy="1146196"/>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 name="Ellipse 13"/>
          <p:cNvSpPr/>
          <p:nvPr/>
        </p:nvSpPr>
        <p:spPr>
          <a:xfrm>
            <a:off x="4139646" y="4492021"/>
            <a:ext cx="2248341" cy="232054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Réussite pour soi et pour tous</a:t>
            </a:r>
            <a:endParaRPr lang="fr-FR" dirty="0"/>
          </a:p>
        </p:txBody>
      </p:sp>
      <p:sp>
        <p:nvSpPr>
          <p:cNvPr id="15" name="Rectangle à coins arrondis 14"/>
          <p:cNvSpPr/>
          <p:nvPr/>
        </p:nvSpPr>
        <p:spPr>
          <a:xfrm>
            <a:off x="4153383" y="2251726"/>
            <a:ext cx="2220868" cy="120866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dirty="0" smtClean="0"/>
              <a:t>Chaque être humain</a:t>
            </a:r>
            <a:endParaRPr lang="fr-FR" sz="2400" dirty="0"/>
          </a:p>
        </p:txBody>
      </p:sp>
      <p:sp>
        <p:nvSpPr>
          <p:cNvPr id="16" name="Arc 39"/>
          <p:cNvSpPr>
            <a:spLocks/>
          </p:cNvSpPr>
          <p:nvPr/>
        </p:nvSpPr>
        <p:spPr bwMode="auto">
          <a:xfrm rot="15678031" flipH="1" flipV="1">
            <a:off x="2906961" y="34270"/>
            <a:ext cx="4281537" cy="463434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Flèche vers le bas 16"/>
          <p:cNvSpPr/>
          <p:nvPr/>
        </p:nvSpPr>
        <p:spPr>
          <a:xfrm rot="16200000">
            <a:off x="6605331" y="2294646"/>
            <a:ext cx="706821" cy="1122821"/>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Flèche vers le bas 17"/>
          <p:cNvSpPr/>
          <p:nvPr/>
        </p:nvSpPr>
        <p:spPr>
          <a:xfrm rot="5400000">
            <a:off x="3215295" y="2328288"/>
            <a:ext cx="706821" cy="108668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1291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626475" y="3074769"/>
            <a:ext cx="3565525" cy="960437"/>
          </a:xfrm>
        </p:spPr>
        <p:style>
          <a:lnRef idx="0">
            <a:schemeClr val="accent4"/>
          </a:lnRef>
          <a:fillRef idx="3">
            <a:schemeClr val="accent4"/>
          </a:fillRef>
          <a:effectRef idx="3">
            <a:schemeClr val="accent4"/>
          </a:effectRef>
          <a:fontRef idx="minor">
            <a:schemeClr val="lt1"/>
          </a:fontRef>
        </p:style>
        <p:txBody>
          <a:bodyPr>
            <a:noAutofit/>
          </a:bodyPr>
          <a:lstStyle/>
          <a:p>
            <a:r>
              <a:rPr lang="fr-FR" sz="2800" b="1" dirty="0" smtClean="0"/>
              <a:t>But de l’ensemble</a:t>
            </a:r>
            <a:br>
              <a:rPr lang="fr-FR" sz="2800" b="1" dirty="0" smtClean="0"/>
            </a:br>
            <a:r>
              <a:rPr lang="fr-FR" sz="2800" b="1" dirty="0" smtClean="0"/>
              <a:t>&amp; but individuel</a:t>
            </a:r>
            <a:endParaRPr lang="fr-FR" sz="2800" b="1" dirty="0"/>
          </a:p>
        </p:txBody>
      </p:sp>
      <p:pic>
        <p:nvPicPr>
          <p:cNvPr id="5" name="Espace réservé du contenu 4"/>
          <p:cNvPicPr>
            <a:picLocks noGrp="1" noChangeAspect="1"/>
          </p:cNvPicPr>
          <p:nvPr>
            <p:ph sz="half" idx="4294967295"/>
          </p:nvPr>
        </p:nvPicPr>
        <p:blipFill rotWithShape="1">
          <a:blip r:embed="rId2" cstate="email">
            <a:extLst>
              <a:ext uri="{28A0092B-C50C-407E-A947-70E740481C1C}">
                <a14:useLocalDpi xmlns:a14="http://schemas.microsoft.com/office/drawing/2010/main"/>
              </a:ext>
            </a:extLst>
          </a:blip>
          <a:srcRect r="12059"/>
          <a:stretch/>
        </p:blipFill>
        <p:spPr>
          <a:xfrm>
            <a:off x="220718" y="371147"/>
            <a:ext cx="5096291" cy="6076950"/>
          </a:xfrm>
        </p:spPr>
      </p:pic>
      <p:graphicFrame>
        <p:nvGraphicFramePr>
          <p:cNvPr id="6" name="Espace réservé du contenu 5"/>
          <p:cNvGraphicFramePr>
            <a:graphicFrameLocks noGrp="1"/>
          </p:cNvGraphicFramePr>
          <p:nvPr>
            <p:ph sz="half" idx="4294967295"/>
            <p:extLst>
              <p:ext uri="{D42A27DB-BD31-4B8C-83A1-F6EECF244321}">
                <p14:modId xmlns:p14="http://schemas.microsoft.com/office/powerpoint/2010/main" val="3093007149"/>
              </p:ext>
            </p:extLst>
          </p:nvPr>
        </p:nvGraphicFramePr>
        <p:xfrm>
          <a:off x="5548860" y="551794"/>
          <a:ext cx="3973512" cy="6021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Virage 7"/>
          <p:cNvSpPr/>
          <p:nvPr/>
        </p:nvSpPr>
        <p:spPr>
          <a:xfrm rot="5400000">
            <a:off x="8757742" y="1174533"/>
            <a:ext cx="1844563" cy="1166647"/>
          </a:xfrm>
          <a:prstGeom prst="bentArrow">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
        <p:nvSpPr>
          <p:cNvPr id="9" name="Virage 8"/>
          <p:cNvSpPr/>
          <p:nvPr/>
        </p:nvSpPr>
        <p:spPr>
          <a:xfrm rot="5400000" flipH="1">
            <a:off x="8789272" y="4784835"/>
            <a:ext cx="1781505" cy="1166648"/>
          </a:xfrm>
          <a:prstGeom prst="bent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a:off x="10263349" y="5044993"/>
            <a:ext cx="1736065" cy="646331"/>
          </a:xfrm>
          <a:prstGeom prst="rect">
            <a:avLst/>
          </a:prstGeom>
        </p:spPr>
        <p:txBody>
          <a:bodyPr wrap="square">
            <a:spAutoFit/>
          </a:bodyPr>
          <a:lstStyle/>
          <a:p>
            <a:r>
              <a:rPr lang="en-US" dirty="0" err="1" smtClean="0"/>
              <a:t>désir</a:t>
            </a:r>
            <a:r>
              <a:rPr lang="en-US" dirty="0" smtClean="0"/>
              <a:t>, amour et </a:t>
            </a:r>
            <a:r>
              <a:rPr lang="en-US" dirty="0" err="1" smtClean="0"/>
              <a:t>liberté</a:t>
            </a:r>
            <a:endParaRPr lang="fr-FR" dirty="0"/>
          </a:p>
        </p:txBody>
      </p:sp>
    </p:spTree>
    <p:extLst>
      <p:ext uri="{BB962C8B-B14F-4D97-AF65-F5344CB8AC3E}">
        <p14:creationId xmlns:p14="http://schemas.microsoft.com/office/powerpoint/2010/main" val="2551606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221" y="449001"/>
            <a:ext cx="8825659" cy="704088"/>
          </a:xfrm>
          <a:noFill/>
        </p:spPr>
        <p:txBody>
          <a:bodyPr>
            <a:noAutofit/>
          </a:bodyPr>
          <a:lstStyle/>
          <a:p>
            <a:r>
              <a:rPr lang="fr-FR" sz="3200" b="1" dirty="0">
                <a:solidFill>
                  <a:srgbClr val="FFC000"/>
                </a:solidFill>
              </a:rPr>
              <a:t>D</a:t>
            </a:r>
            <a:r>
              <a:rPr lang="fr-FR" sz="3200" b="1" dirty="0" smtClean="0">
                <a:solidFill>
                  <a:srgbClr val="FFC000"/>
                </a:solidFill>
              </a:rPr>
              <a:t>egré raisonnable de propriété personnelle</a:t>
            </a:r>
            <a:endParaRPr lang="fr-FR" sz="3200" b="1" dirty="0">
              <a:solidFill>
                <a:srgbClr val="FFC000"/>
              </a:solidFill>
            </a:endParaRPr>
          </a:p>
        </p:txBody>
      </p:sp>
      <p:graphicFrame>
        <p:nvGraphicFramePr>
          <p:cNvPr id="12" name="Espace réservé du contenu 11"/>
          <p:cNvGraphicFramePr>
            <a:graphicFrameLocks noGrp="1"/>
          </p:cNvGraphicFramePr>
          <p:nvPr>
            <p:ph sz="half" idx="4294967295"/>
            <p:extLst>
              <p:ext uri="{D42A27DB-BD31-4B8C-83A1-F6EECF244321}">
                <p14:modId xmlns:p14="http://schemas.microsoft.com/office/powerpoint/2010/main" val="588527672"/>
              </p:ext>
            </p:extLst>
          </p:nvPr>
        </p:nvGraphicFramePr>
        <p:xfrm>
          <a:off x="3554730" y="2377440"/>
          <a:ext cx="8637270" cy="4236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228600" y="3486150"/>
            <a:ext cx="318897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fr-FR" sz="2400" b="1" dirty="0" smtClean="0"/>
              <a:t>Une personne intègre sait en son âme et conscience quelle propriété adéquate lui revient.</a:t>
            </a:r>
            <a:endParaRPr lang="fr-FR" sz="2400" b="1" dirty="0"/>
          </a:p>
        </p:txBody>
      </p:sp>
      <p:sp>
        <p:nvSpPr>
          <p:cNvPr id="3" name="Rectangle 2"/>
          <p:cNvSpPr/>
          <p:nvPr/>
        </p:nvSpPr>
        <p:spPr>
          <a:xfrm>
            <a:off x="3554730" y="5675586"/>
            <a:ext cx="3184634" cy="993228"/>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Corps en relation </a:t>
            </a:r>
          </a:p>
          <a:p>
            <a:pPr algn="ctr"/>
            <a:r>
              <a:rPr lang="fr-FR" dirty="0" smtClean="0"/>
              <a:t>Haut-bas, gauche-droite, avant-arrière</a:t>
            </a:r>
            <a:endParaRPr lang="fr-FR" dirty="0"/>
          </a:p>
        </p:txBody>
      </p:sp>
      <p:sp>
        <p:nvSpPr>
          <p:cNvPr id="6" name="Rectangle 5"/>
          <p:cNvSpPr/>
          <p:nvPr/>
        </p:nvSpPr>
        <p:spPr>
          <a:xfrm>
            <a:off x="9007366" y="5675586"/>
            <a:ext cx="3184634" cy="993228"/>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Corps  individuel de vérité</a:t>
            </a:r>
            <a:endParaRPr lang="fr-FR" dirty="0"/>
          </a:p>
        </p:txBody>
      </p:sp>
    </p:spTree>
    <p:extLst>
      <p:ext uri="{BB962C8B-B14F-4D97-AF65-F5344CB8AC3E}">
        <p14:creationId xmlns:p14="http://schemas.microsoft.com/office/powerpoint/2010/main" val="2402511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131" y="646386"/>
            <a:ext cx="3965745" cy="1216704"/>
          </a:xfrm>
        </p:spPr>
        <p:txBody>
          <a:bodyPr>
            <a:normAutofit fontScale="90000"/>
          </a:bodyPr>
          <a:lstStyle/>
          <a:p>
            <a:r>
              <a:rPr lang="fr-FR" sz="4000" b="1" dirty="0" smtClean="0">
                <a:solidFill>
                  <a:srgbClr val="FFC000"/>
                </a:solidFill>
              </a:rPr>
              <a:t>Prospérité Mutuelle</a:t>
            </a:r>
            <a:endParaRPr lang="fr-FR" sz="4000" b="1" dirty="0">
              <a:solidFill>
                <a:srgbClr val="FFC000"/>
              </a:solidFill>
            </a:endParaRPr>
          </a:p>
        </p:txBody>
      </p:sp>
      <p:sp>
        <p:nvSpPr>
          <p:cNvPr id="7" name="Espace réservé du contenu 6"/>
          <p:cNvSpPr>
            <a:spLocks noGrp="1"/>
          </p:cNvSpPr>
          <p:nvPr>
            <p:ph idx="1"/>
          </p:nvPr>
        </p:nvSpPr>
        <p:spPr>
          <a:xfrm>
            <a:off x="4995237" y="576943"/>
            <a:ext cx="6761334" cy="5852886"/>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en-US" sz="2800" b="1" dirty="0" smtClean="0">
                <a:solidFill>
                  <a:srgbClr val="002060"/>
                </a:solidFill>
              </a:rPr>
              <a:t>But : </a:t>
            </a:r>
            <a:r>
              <a:rPr lang="en-US" sz="2800" b="1" dirty="0" err="1" smtClean="0">
                <a:solidFill>
                  <a:srgbClr val="002060"/>
                </a:solidFill>
              </a:rPr>
              <a:t>fournir</a:t>
            </a:r>
            <a:r>
              <a:rPr lang="en-US" sz="2800" b="1" dirty="0" smtClean="0">
                <a:solidFill>
                  <a:srgbClr val="002060"/>
                </a:solidFill>
              </a:rPr>
              <a:t> </a:t>
            </a:r>
            <a:r>
              <a:rPr lang="en-US" sz="2800" b="1" dirty="0" err="1" smtClean="0">
                <a:solidFill>
                  <a:srgbClr val="002060"/>
                </a:solidFill>
              </a:rPr>
              <a:t>une</a:t>
            </a:r>
            <a:r>
              <a:rPr lang="en-US" sz="2800" b="1" dirty="0" smtClean="0">
                <a:solidFill>
                  <a:srgbClr val="002060"/>
                </a:solidFill>
              </a:rPr>
              <a:t> alternative à la </a:t>
            </a:r>
            <a:r>
              <a:rPr lang="en-US" sz="2800" b="1" dirty="0" err="1" smtClean="0">
                <a:solidFill>
                  <a:srgbClr val="002060"/>
                </a:solidFill>
              </a:rPr>
              <a:t>démocratie</a:t>
            </a:r>
            <a:r>
              <a:rPr lang="en-US" sz="2800" b="1" dirty="0" smtClean="0">
                <a:solidFill>
                  <a:srgbClr val="002060"/>
                </a:solidFill>
              </a:rPr>
              <a:t>, le régime </a:t>
            </a:r>
            <a:r>
              <a:rPr lang="en-US" sz="2800" b="1" dirty="0" err="1" smtClean="0">
                <a:solidFill>
                  <a:srgbClr val="002060"/>
                </a:solidFill>
              </a:rPr>
              <a:t>politique</a:t>
            </a:r>
            <a:r>
              <a:rPr lang="en-US" sz="2800" b="1" dirty="0" smtClean="0">
                <a:solidFill>
                  <a:srgbClr val="002060"/>
                </a:solidFill>
              </a:rPr>
              <a:t> des </a:t>
            </a:r>
            <a:r>
              <a:rPr lang="en-US" sz="2800" b="1" dirty="0" err="1" smtClean="0">
                <a:solidFill>
                  <a:srgbClr val="002060"/>
                </a:solidFill>
              </a:rPr>
              <a:t>sociétés</a:t>
            </a:r>
            <a:r>
              <a:rPr lang="en-US" sz="2800" b="1" dirty="0" smtClean="0">
                <a:solidFill>
                  <a:srgbClr val="002060"/>
                </a:solidFill>
              </a:rPr>
              <a:t> </a:t>
            </a:r>
            <a:r>
              <a:rPr lang="en-US" sz="2800" b="1" dirty="0" err="1" smtClean="0">
                <a:solidFill>
                  <a:srgbClr val="002060"/>
                </a:solidFill>
              </a:rPr>
              <a:t>d’économie</a:t>
            </a:r>
            <a:r>
              <a:rPr lang="en-US" sz="2800" b="1" dirty="0" smtClean="0">
                <a:solidFill>
                  <a:srgbClr val="002060"/>
                </a:solidFill>
              </a:rPr>
              <a:t> de </a:t>
            </a:r>
            <a:r>
              <a:rPr lang="en-US" sz="2800" b="1" dirty="0" err="1" smtClean="0">
                <a:solidFill>
                  <a:srgbClr val="002060"/>
                </a:solidFill>
              </a:rPr>
              <a:t>marché</a:t>
            </a:r>
            <a:r>
              <a:rPr lang="en-US" sz="2800" b="1" dirty="0" smtClean="0">
                <a:solidFill>
                  <a:srgbClr val="002060"/>
                </a:solidFill>
              </a:rPr>
              <a:t> (</a:t>
            </a:r>
            <a:r>
              <a:rPr lang="en-US" sz="2800" b="1" dirty="0" err="1" smtClean="0">
                <a:solidFill>
                  <a:srgbClr val="002060"/>
                </a:solidFill>
              </a:rPr>
              <a:t>capitalisme</a:t>
            </a:r>
            <a:r>
              <a:rPr lang="en-US" sz="2800" b="1" dirty="0" smtClean="0">
                <a:solidFill>
                  <a:srgbClr val="002060"/>
                </a:solidFill>
              </a:rPr>
              <a:t>). </a:t>
            </a:r>
          </a:p>
          <a:p>
            <a:r>
              <a:rPr lang="en-US" sz="2800" b="1" dirty="0" err="1" smtClean="0">
                <a:solidFill>
                  <a:srgbClr val="002060"/>
                </a:solidFill>
              </a:rPr>
              <a:t>Démocratie</a:t>
            </a:r>
            <a:r>
              <a:rPr lang="en-US" sz="2800" b="1" dirty="0" smtClean="0">
                <a:solidFill>
                  <a:srgbClr val="002060"/>
                </a:solidFill>
              </a:rPr>
              <a:t> </a:t>
            </a:r>
            <a:r>
              <a:rPr lang="en-US" sz="2800" b="1" dirty="0" err="1" smtClean="0">
                <a:solidFill>
                  <a:srgbClr val="002060"/>
                </a:solidFill>
              </a:rPr>
              <a:t>libérale</a:t>
            </a:r>
            <a:r>
              <a:rPr lang="en-US" sz="2800" b="1" dirty="0" smtClean="0">
                <a:solidFill>
                  <a:srgbClr val="002060"/>
                </a:solidFill>
              </a:rPr>
              <a:t>, </a:t>
            </a:r>
            <a:r>
              <a:rPr lang="en-US" sz="2800" b="1" dirty="0" err="1" smtClean="0">
                <a:solidFill>
                  <a:srgbClr val="002060"/>
                </a:solidFill>
              </a:rPr>
              <a:t>parlementaire</a:t>
            </a:r>
            <a:r>
              <a:rPr lang="en-US" sz="2800" b="1" dirty="0" smtClean="0">
                <a:solidFill>
                  <a:srgbClr val="002060"/>
                </a:solidFill>
              </a:rPr>
              <a:t>, avec la </a:t>
            </a:r>
            <a:r>
              <a:rPr lang="en-US" sz="2800" b="1" dirty="0" err="1" smtClean="0">
                <a:solidFill>
                  <a:srgbClr val="002060"/>
                </a:solidFill>
              </a:rPr>
              <a:t>règle</a:t>
            </a:r>
            <a:r>
              <a:rPr lang="en-US" sz="2800" b="1" dirty="0" smtClean="0">
                <a:solidFill>
                  <a:srgbClr val="002060"/>
                </a:solidFill>
              </a:rPr>
              <a:t> de la </a:t>
            </a:r>
            <a:r>
              <a:rPr lang="en-US" sz="2800" b="1" dirty="0" err="1" smtClean="0">
                <a:solidFill>
                  <a:srgbClr val="002060"/>
                </a:solidFill>
              </a:rPr>
              <a:t>majorité</a:t>
            </a:r>
            <a:r>
              <a:rPr lang="en-US" sz="2800" b="1" dirty="0" smtClean="0">
                <a:solidFill>
                  <a:srgbClr val="002060"/>
                </a:solidFill>
              </a:rPr>
              <a:t> et de </a:t>
            </a:r>
            <a:r>
              <a:rPr lang="en-US" sz="2800" b="1" dirty="0" err="1" smtClean="0">
                <a:solidFill>
                  <a:srgbClr val="002060"/>
                </a:solidFill>
              </a:rPr>
              <a:t>l’opposition</a:t>
            </a:r>
            <a:r>
              <a:rPr lang="en-US" sz="2800" b="1" dirty="0" smtClean="0">
                <a:solidFill>
                  <a:srgbClr val="002060"/>
                </a:solidFill>
              </a:rPr>
              <a:t>. </a:t>
            </a:r>
            <a:r>
              <a:rPr lang="en-US" sz="2800" b="1" dirty="0" err="1" smtClean="0">
                <a:solidFill>
                  <a:srgbClr val="002060"/>
                </a:solidFill>
              </a:rPr>
              <a:t>Etat</a:t>
            </a:r>
            <a:r>
              <a:rPr lang="en-US" sz="2800" b="1" dirty="0" smtClean="0">
                <a:solidFill>
                  <a:srgbClr val="002060"/>
                </a:solidFill>
              </a:rPr>
              <a:t> de droit, </a:t>
            </a:r>
            <a:r>
              <a:rPr lang="en-US" sz="2800" b="1" dirty="0" err="1" smtClean="0">
                <a:solidFill>
                  <a:srgbClr val="002060"/>
                </a:solidFill>
              </a:rPr>
              <a:t>associés</a:t>
            </a:r>
            <a:r>
              <a:rPr lang="en-US" sz="2800" b="1" dirty="0" smtClean="0">
                <a:solidFill>
                  <a:srgbClr val="002060"/>
                </a:solidFill>
              </a:rPr>
              <a:t> aux slogans </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rPr>
              <a:t>vie, </a:t>
            </a:r>
            <a:r>
              <a:rPr lang="en-US" sz="2800" b="1" dirty="0" err="1" smtClean="0">
                <a:solidFill>
                  <a:srgbClr val="002060"/>
                </a:solidFill>
              </a:rPr>
              <a:t>liberté</a:t>
            </a:r>
            <a:r>
              <a:rPr lang="en-US" sz="2800" b="1" dirty="0" smtClean="0">
                <a:solidFill>
                  <a:srgbClr val="002060"/>
                </a:solidFill>
              </a:rPr>
              <a:t> et </a:t>
            </a:r>
            <a:r>
              <a:rPr lang="en-US" sz="2800" b="1" dirty="0" err="1" smtClean="0">
                <a:solidFill>
                  <a:srgbClr val="002060"/>
                </a:solidFill>
              </a:rPr>
              <a:t>poursuite</a:t>
            </a:r>
            <a:r>
              <a:rPr lang="en-US" sz="2800" b="1" dirty="0" smtClean="0">
                <a:solidFill>
                  <a:srgbClr val="002060"/>
                </a:solidFill>
              </a:rPr>
              <a:t> du Bonheur </a:t>
            </a:r>
            <a:r>
              <a:rPr lang="en-US" sz="2800" b="1" dirty="0" smtClean="0">
                <a:solidFill>
                  <a:srgbClr val="002060"/>
                </a:solidFill>
                <a:latin typeface="Times New Roman" panose="02020603050405020304" pitchFamily="18" charset="0"/>
                <a:cs typeface="Times New Roman" panose="02020603050405020304" pitchFamily="18" charset="0"/>
              </a:rPr>
              <a:t>»</a:t>
            </a:r>
            <a:r>
              <a:rPr lang="en-US" sz="2800" b="1" dirty="0" smtClean="0">
                <a:solidFill>
                  <a:srgbClr val="002060"/>
                </a:solidFill>
              </a:rPr>
              <a:t> </a:t>
            </a:r>
            <a:r>
              <a:rPr lang="en-US" sz="2800" b="1" dirty="0">
                <a:solidFill>
                  <a:srgbClr val="002060"/>
                </a:solidFill>
              </a:rPr>
              <a:t>(</a:t>
            </a:r>
            <a:r>
              <a:rPr lang="en-US" sz="2800" b="1" dirty="0" err="1" smtClean="0">
                <a:solidFill>
                  <a:srgbClr val="002060"/>
                </a:solidFill>
              </a:rPr>
              <a:t>Déclaration</a:t>
            </a:r>
            <a:r>
              <a:rPr lang="en-US" sz="2800" b="1" dirty="0" smtClean="0">
                <a:solidFill>
                  <a:srgbClr val="002060"/>
                </a:solidFill>
              </a:rPr>
              <a:t> </a:t>
            </a:r>
            <a:r>
              <a:rPr lang="en-US" sz="2800" b="1" dirty="0" err="1" smtClean="0">
                <a:solidFill>
                  <a:srgbClr val="002060"/>
                </a:solidFill>
              </a:rPr>
              <a:t>d’Indépendance</a:t>
            </a:r>
            <a:r>
              <a:rPr lang="en-US" sz="2800" b="1" dirty="0" smtClean="0">
                <a:solidFill>
                  <a:srgbClr val="002060"/>
                </a:solidFill>
              </a:rPr>
              <a:t> </a:t>
            </a:r>
            <a:r>
              <a:rPr lang="en-US" sz="2800" b="1" dirty="0" err="1" smtClean="0">
                <a:solidFill>
                  <a:srgbClr val="002060"/>
                </a:solidFill>
              </a:rPr>
              <a:t>américaine</a:t>
            </a:r>
            <a:r>
              <a:rPr lang="en-US" sz="2800" b="1" dirty="0" smtClean="0">
                <a:solidFill>
                  <a:srgbClr val="002060"/>
                </a:solidFill>
              </a:rPr>
              <a:t>) et </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rPr>
              <a:t>liberté</a:t>
            </a:r>
            <a:r>
              <a:rPr lang="en-US" sz="2800" b="1" dirty="0" smtClean="0">
                <a:solidFill>
                  <a:srgbClr val="002060"/>
                </a:solidFill>
              </a:rPr>
              <a:t>, </a:t>
            </a:r>
            <a:r>
              <a:rPr lang="en-US" sz="2800" b="1" dirty="0" err="1" smtClean="0">
                <a:solidFill>
                  <a:srgbClr val="002060"/>
                </a:solidFill>
              </a:rPr>
              <a:t>égalité</a:t>
            </a:r>
            <a:r>
              <a:rPr lang="en-US" sz="2800" b="1" dirty="0" smtClean="0">
                <a:solidFill>
                  <a:srgbClr val="002060"/>
                </a:solidFill>
              </a:rPr>
              <a:t>, et </a:t>
            </a:r>
            <a:r>
              <a:rPr lang="en-US" sz="2800" b="1" dirty="0" err="1" smtClean="0">
                <a:solidFill>
                  <a:srgbClr val="002060"/>
                </a:solidFill>
              </a:rPr>
              <a:t>fraternité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rPr>
              <a:t> (</a:t>
            </a:r>
            <a:r>
              <a:rPr lang="en-US" sz="2800" b="1" dirty="0" err="1" smtClean="0">
                <a:solidFill>
                  <a:srgbClr val="002060"/>
                </a:solidFill>
              </a:rPr>
              <a:t>Révolution</a:t>
            </a:r>
            <a:r>
              <a:rPr lang="en-US" sz="2800" b="1" dirty="0" smtClean="0">
                <a:solidFill>
                  <a:srgbClr val="002060"/>
                </a:solidFill>
              </a:rPr>
              <a:t> </a:t>
            </a:r>
            <a:r>
              <a:rPr lang="en-US" sz="2800" b="1" dirty="0" err="1" smtClean="0">
                <a:solidFill>
                  <a:srgbClr val="002060"/>
                </a:solidFill>
              </a:rPr>
              <a:t>américaine</a:t>
            </a:r>
            <a:r>
              <a:rPr lang="en-US" sz="2800" b="1" dirty="0" smtClean="0">
                <a:solidFill>
                  <a:srgbClr val="002060"/>
                </a:solidFill>
              </a:rPr>
              <a:t>). </a:t>
            </a:r>
          </a:p>
          <a:p>
            <a:r>
              <a:rPr lang="en-US" sz="2800" b="1" dirty="0" smtClean="0">
                <a:solidFill>
                  <a:srgbClr val="002060"/>
                </a:solidFill>
              </a:rPr>
              <a:t>Idée de base de la </a:t>
            </a:r>
            <a:r>
              <a:rPr lang="en-US" sz="2800" b="1" dirty="0" err="1" smtClean="0">
                <a:solidFill>
                  <a:srgbClr val="002060"/>
                </a:solidFill>
              </a:rPr>
              <a:t>démocratie</a:t>
            </a:r>
            <a:r>
              <a:rPr lang="en-US" sz="2800" b="1" dirty="0" smtClean="0">
                <a:solidFill>
                  <a:srgbClr val="002060"/>
                </a:solidFill>
              </a:rPr>
              <a:t> :                      </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rPr>
              <a:t>gouvernement</a:t>
            </a:r>
            <a:r>
              <a:rPr lang="en-US" sz="2800" b="1" dirty="0" smtClean="0">
                <a:solidFill>
                  <a:srgbClr val="002060"/>
                </a:solidFill>
              </a:rPr>
              <a:t> du </a:t>
            </a:r>
            <a:r>
              <a:rPr lang="en-US" sz="2800" b="1" dirty="0" err="1" smtClean="0">
                <a:solidFill>
                  <a:srgbClr val="002060"/>
                </a:solidFill>
              </a:rPr>
              <a:t>peuple</a:t>
            </a:r>
            <a:r>
              <a:rPr lang="en-US" sz="2800" b="1" dirty="0" smtClean="0">
                <a:solidFill>
                  <a:srgbClr val="002060"/>
                </a:solidFill>
              </a:rPr>
              <a:t>, par le </a:t>
            </a:r>
            <a:r>
              <a:rPr lang="en-US" sz="2800" b="1" dirty="0" err="1" smtClean="0">
                <a:solidFill>
                  <a:srgbClr val="002060"/>
                </a:solidFill>
              </a:rPr>
              <a:t>peuple</a:t>
            </a:r>
            <a:r>
              <a:rPr lang="en-US" sz="2800" b="1" dirty="0" smtClean="0">
                <a:solidFill>
                  <a:srgbClr val="002060"/>
                </a:solidFill>
              </a:rPr>
              <a:t> et pour le </a:t>
            </a:r>
            <a:r>
              <a:rPr lang="en-US" sz="2800" b="1" dirty="0" err="1" smtClean="0">
                <a:solidFill>
                  <a:srgbClr val="002060"/>
                </a:solidFill>
              </a:rPr>
              <a:t>peuple</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rPr>
              <a:t> (Abraham Lincoln à Gettysburg). </a:t>
            </a:r>
            <a:r>
              <a:rPr lang="en-US" sz="2800" b="1" dirty="0" err="1" smtClean="0">
                <a:solidFill>
                  <a:srgbClr val="002060"/>
                </a:solidFill>
              </a:rPr>
              <a:t>Tendre</a:t>
            </a:r>
            <a:r>
              <a:rPr lang="en-US" sz="2800" b="1" dirty="0" smtClean="0">
                <a:solidFill>
                  <a:srgbClr val="002060"/>
                </a:solidFill>
              </a:rPr>
              <a:t> </a:t>
            </a:r>
            <a:r>
              <a:rPr lang="en-US" sz="2800" b="1" dirty="0" err="1" smtClean="0">
                <a:solidFill>
                  <a:srgbClr val="002060"/>
                </a:solidFill>
              </a:rPr>
              <a:t>vers</a:t>
            </a:r>
            <a:r>
              <a:rPr lang="en-US" sz="2800" b="1" dirty="0" smtClean="0">
                <a:solidFill>
                  <a:srgbClr val="002060"/>
                </a:solidFill>
              </a:rPr>
              <a:t> la </a:t>
            </a:r>
            <a:r>
              <a:rPr lang="en-US" sz="2800" b="1" dirty="0" err="1" smtClean="0">
                <a:solidFill>
                  <a:srgbClr val="002060"/>
                </a:solidFill>
              </a:rPr>
              <a:t>réalisation</a:t>
            </a:r>
            <a:r>
              <a:rPr lang="en-US" sz="2800" b="1" dirty="0" smtClean="0">
                <a:solidFill>
                  <a:srgbClr val="002060"/>
                </a:solidFill>
              </a:rPr>
              <a:t> de la </a:t>
            </a:r>
            <a:r>
              <a:rPr lang="en-US" sz="2800" b="1" dirty="0" err="1" smtClean="0">
                <a:solidFill>
                  <a:srgbClr val="002060"/>
                </a:solidFill>
              </a:rPr>
              <a:t>liberté</a:t>
            </a:r>
            <a:r>
              <a:rPr lang="en-US" sz="2800" b="1" dirty="0" smtClean="0">
                <a:solidFill>
                  <a:srgbClr val="002060"/>
                </a:solidFill>
              </a:rPr>
              <a:t> et de </a:t>
            </a:r>
            <a:r>
              <a:rPr lang="en-US" sz="2800" b="1" dirty="0" err="1" smtClean="0">
                <a:solidFill>
                  <a:srgbClr val="002060"/>
                </a:solidFill>
              </a:rPr>
              <a:t>l’égalité</a:t>
            </a:r>
            <a:r>
              <a:rPr lang="en-US" sz="2800" b="1" dirty="0" smtClean="0">
                <a:solidFill>
                  <a:srgbClr val="002060"/>
                </a:solidFill>
              </a:rPr>
              <a:t> pour </a:t>
            </a:r>
            <a:r>
              <a:rPr lang="en-US" sz="2800" b="1" dirty="0" err="1" smtClean="0">
                <a:solidFill>
                  <a:srgbClr val="002060"/>
                </a:solidFill>
              </a:rPr>
              <a:t>tous</a:t>
            </a:r>
            <a:r>
              <a:rPr lang="en-US" sz="2800" b="1" dirty="0" smtClean="0">
                <a:solidFill>
                  <a:srgbClr val="002060"/>
                </a:solidFill>
              </a:rPr>
              <a:t> (</a:t>
            </a:r>
            <a:r>
              <a:rPr lang="en-US" sz="2800" b="1" dirty="0" err="1" smtClean="0">
                <a:solidFill>
                  <a:srgbClr val="002060"/>
                </a:solidFill>
              </a:rPr>
              <a:t>deux</a:t>
            </a:r>
            <a:r>
              <a:rPr lang="en-US" sz="2800" b="1" dirty="0" smtClean="0">
                <a:solidFill>
                  <a:srgbClr val="002060"/>
                </a:solidFill>
              </a:rPr>
              <a:t> faces </a:t>
            </a:r>
            <a:r>
              <a:rPr lang="en-US" sz="2800" b="1" dirty="0" err="1" smtClean="0">
                <a:solidFill>
                  <a:srgbClr val="002060"/>
                </a:solidFill>
              </a:rPr>
              <a:t>d’une</a:t>
            </a:r>
            <a:r>
              <a:rPr lang="en-US" sz="2800" b="1" dirty="0" smtClean="0">
                <a:solidFill>
                  <a:srgbClr val="002060"/>
                </a:solidFill>
              </a:rPr>
              <a:t> </a:t>
            </a:r>
            <a:r>
              <a:rPr lang="en-US" sz="2800" b="1" dirty="0" err="1" smtClean="0">
                <a:solidFill>
                  <a:srgbClr val="002060"/>
                </a:solidFill>
              </a:rPr>
              <a:t>même</a:t>
            </a:r>
            <a:r>
              <a:rPr lang="en-US" sz="2800" b="1" dirty="0" smtClean="0">
                <a:solidFill>
                  <a:srgbClr val="002060"/>
                </a:solidFill>
              </a:rPr>
              <a:t> pièce).</a:t>
            </a:r>
          </a:p>
          <a:p>
            <a:r>
              <a:rPr lang="en-US" sz="2800" b="1" dirty="0" smtClean="0">
                <a:solidFill>
                  <a:srgbClr val="002060"/>
                </a:solidFill>
              </a:rPr>
              <a:t>Le </a:t>
            </a:r>
            <a:r>
              <a:rPr lang="en-US" sz="2800" b="1" dirty="0" err="1" smtClean="0">
                <a:solidFill>
                  <a:srgbClr val="002060"/>
                </a:solidFill>
              </a:rPr>
              <a:t>peuple</a:t>
            </a:r>
            <a:r>
              <a:rPr lang="en-US" sz="2800" b="1" dirty="0" smtClean="0">
                <a:solidFill>
                  <a:srgbClr val="002060"/>
                </a:solidFill>
              </a:rPr>
              <a:t> </a:t>
            </a:r>
            <a:r>
              <a:rPr lang="en-US" sz="2800" b="1" dirty="0" err="1" smtClean="0">
                <a:solidFill>
                  <a:srgbClr val="002060"/>
                </a:solidFill>
              </a:rPr>
              <a:t>signifie</a:t>
            </a:r>
            <a:r>
              <a:rPr lang="en-US" sz="2800" b="1" dirty="0" smtClean="0">
                <a:solidFill>
                  <a:srgbClr val="002060"/>
                </a:solidFill>
              </a:rPr>
              <a:t> </a:t>
            </a:r>
            <a:r>
              <a:rPr lang="en-US" sz="2800" b="1" dirty="0" err="1" smtClean="0">
                <a:solidFill>
                  <a:srgbClr val="002060"/>
                </a:solidFill>
              </a:rPr>
              <a:t>toute</a:t>
            </a:r>
            <a:r>
              <a:rPr lang="en-US" sz="2800" b="1" dirty="0" smtClean="0">
                <a:solidFill>
                  <a:srgbClr val="002060"/>
                </a:solidFill>
              </a:rPr>
              <a:t> la population d’un pays, sans distinction de </a:t>
            </a:r>
            <a:r>
              <a:rPr lang="en-US" sz="2800" b="1" dirty="0" err="1" smtClean="0">
                <a:solidFill>
                  <a:srgbClr val="002060"/>
                </a:solidFill>
              </a:rPr>
              <a:t>classe</a:t>
            </a:r>
            <a:r>
              <a:rPr lang="en-US" sz="2800" b="1" dirty="0" smtClean="0">
                <a:solidFill>
                  <a:srgbClr val="002060"/>
                </a:solidFill>
              </a:rPr>
              <a:t> </a:t>
            </a:r>
            <a:r>
              <a:rPr lang="en-US" sz="2800" b="1" dirty="0" err="1" smtClean="0">
                <a:solidFill>
                  <a:srgbClr val="002060"/>
                </a:solidFill>
              </a:rPr>
              <a:t>ou</a:t>
            </a:r>
            <a:r>
              <a:rPr lang="en-US" sz="2800" b="1" dirty="0" smtClean="0">
                <a:solidFill>
                  <a:srgbClr val="002060"/>
                </a:solidFill>
              </a:rPr>
              <a:t> de rang.</a:t>
            </a:r>
            <a:endParaRPr lang="fr-FR" sz="2800" b="1" dirty="0">
              <a:solidFill>
                <a:srgbClr val="002060"/>
              </a:solidFill>
            </a:endParaRPr>
          </a:p>
          <a:p>
            <a:endParaRPr lang="fr-FR" sz="2800" dirty="0"/>
          </a:p>
        </p:txBody>
      </p:sp>
      <p:sp>
        <p:nvSpPr>
          <p:cNvPr id="3" name="Espace réservé du texte 2"/>
          <p:cNvSpPr>
            <a:spLocks noGrp="1"/>
          </p:cNvSpPr>
          <p:nvPr>
            <p:ph type="body" sz="half" idx="2"/>
          </p:nvPr>
        </p:nvSpPr>
        <p:spPr>
          <a:xfrm>
            <a:off x="644306" y="2023742"/>
            <a:ext cx="2793159" cy="444136"/>
          </a:xfrm>
        </p:spPr>
        <p:txBody>
          <a:bodyPr/>
          <a:lstStyle/>
          <a:p>
            <a:r>
              <a:rPr lang="fr-FR" sz="1800" b="1" dirty="0">
                <a:solidFill>
                  <a:srgbClr val="FFC000"/>
                </a:solidFill>
              </a:rPr>
              <a:t>aspect politique</a:t>
            </a:r>
          </a:p>
          <a:p>
            <a:endParaRPr lang="fr-FR" dirty="0"/>
          </a:p>
        </p:txBody>
      </p:sp>
      <p:pic>
        <p:nvPicPr>
          <p:cNvPr id="9" name="Picture 2" descr="Gettysburg Address"/>
          <p:cNvPicPr>
            <a:picLocks noChangeAspect="1" noChangeArrowheads="1"/>
          </p:cNvPicPr>
          <p:nvPr/>
        </p:nvPicPr>
        <p:blipFill rotWithShape="1">
          <a:blip r:embed="rId2">
            <a:extLst>
              <a:ext uri="{28A0092B-C50C-407E-A947-70E740481C1C}">
                <a14:useLocalDpi xmlns:a14="http://schemas.microsoft.com/office/drawing/2010/main" val="0"/>
              </a:ext>
            </a:extLst>
          </a:blip>
          <a:srcRect r="15513"/>
          <a:stretch/>
        </p:blipFill>
        <p:spPr bwMode="auto">
          <a:xfrm>
            <a:off x="644305" y="2467877"/>
            <a:ext cx="3611193" cy="3462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6669" y="5670946"/>
            <a:ext cx="368883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002060"/>
                </a:solidFill>
              </a:rPr>
              <a:t>Abraham </a:t>
            </a:r>
            <a:r>
              <a:rPr lang="en-US" b="1" dirty="0">
                <a:solidFill>
                  <a:srgbClr val="002060"/>
                </a:solidFill>
              </a:rPr>
              <a:t>Lincoln à Gettysburg</a:t>
            </a:r>
            <a:endParaRPr lang="fr-FR" dirty="0"/>
          </a:p>
        </p:txBody>
      </p:sp>
    </p:spTree>
    <p:extLst>
      <p:ext uri="{BB962C8B-B14F-4D97-AF65-F5344CB8AC3E}">
        <p14:creationId xmlns:p14="http://schemas.microsoft.com/office/powerpoint/2010/main" val="2423768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469172"/>
            <a:ext cx="10012144" cy="706964"/>
          </a:xfrm>
        </p:spPr>
        <p:txBody>
          <a:bodyPr/>
          <a:lstStyle/>
          <a:p>
            <a:pPr algn="ctr"/>
            <a:r>
              <a:rPr lang="fr-FR" sz="4000" b="1" dirty="0" smtClean="0">
                <a:solidFill>
                  <a:srgbClr val="FFC000"/>
                </a:solidFill>
                <a:effectLst>
                  <a:outerShdw blurRad="38100" dist="38100" dir="2700000" algn="tl">
                    <a:srgbClr val="000000">
                      <a:alpha val="43137"/>
                    </a:srgbClr>
                  </a:outerShdw>
                </a:effectLst>
              </a:rPr>
              <a:t>Impasse de la démocratie</a:t>
            </a:r>
            <a:endParaRPr lang="fr-FR" sz="40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824248" y="2427890"/>
            <a:ext cx="6811744" cy="4225158"/>
          </a:xfrm>
        </p:spPr>
        <p:txBody>
          <a:bodyPr>
            <a:normAutofit lnSpcReduction="10000"/>
          </a:bodyPr>
          <a:lstStyle/>
          <a:p>
            <a:r>
              <a:rPr lang="fr-FR" sz="2400" dirty="0" smtClean="0"/>
              <a:t>La démocratie, depuis deux cents ans, n’a pas tenu ses promesses de liberté, d’égalité, de fraternité aux plans politique et économique. La souveraineté du peuple, par le peuple et pour le peuple existe en droit, en théorie, mais pas dans les faits. </a:t>
            </a:r>
          </a:p>
          <a:p>
            <a:r>
              <a:rPr lang="en-US" sz="2400" dirty="0" smtClean="0"/>
              <a:t>On se </a:t>
            </a:r>
            <a:r>
              <a:rPr lang="en-US" sz="2400" dirty="0" err="1" smtClean="0"/>
              <a:t>retrouve</a:t>
            </a:r>
            <a:r>
              <a:rPr lang="en-US" sz="2400" dirty="0" smtClean="0"/>
              <a:t> </a:t>
            </a:r>
            <a:r>
              <a:rPr lang="en-US" sz="2400" dirty="0" err="1" smtClean="0"/>
              <a:t>souvent</a:t>
            </a:r>
            <a:r>
              <a:rPr lang="en-US" sz="2400" dirty="0" smtClean="0"/>
              <a:t> avec le </a:t>
            </a:r>
            <a:r>
              <a:rPr lang="en-US" sz="2400" dirty="0" err="1" smtClean="0"/>
              <a:t>gouvernment</a:t>
            </a:r>
            <a:r>
              <a:rPr lang="en-US" sz="2400" dirty="0" smtClean="0"/>
              <a:t> des </a:t>
            </a:r>
            <a:r>
              <a:rPr lang="en-US" sz="2400" dirty="0" err="1" smtClean="0"/>
              <a:t>membres</a:t>
            </a:r>
            <a:r>
              <a:rPr lang="en-US" sz="2400" dirty="0" smtClean="0"/>
              <a:t> du </a:t>
            </a:r>
            <a:r>
              <a:rPr lang="en-US" sz="2400" dirty="0" err="1" smtClean="0"/>
              <a:t>parti</a:t>
            </a:r>
            <a:r>
              <a:rPr lang="en-US" sz="2400" dirty="0" smtClean="0"/>
              <a:t>, par les </a:t>
            </a:r>
            <a:r>
              <a:rPr lang="en-US" sz="2400" dirty="0" err="1" smtClean="0"/>
              <a:t>membres</a:t>
            </a:r>
            <a:r>
              <a:rPr lang="en-US" sz="2400" dirty="0" smtClean="0"/>
              <a:t> du </a:t>
            </a:r>
            <a:r>
              <a:rPr lang="en-US" sz="2400" dirty="0" err="1" smtClean="0"/>
              <a:t>parti</a:t>
            </a:r>
            <a:r>
              <a:rPr lang="en-US" sz="2400" dirty="0" smtClean="0"/>
              <a:t> et pour les  </a:t>
            </a:r>
            <a:r>
              <a:rPr lang="en-US" sz="2400" dirty="0" err="1" smtClean="0"/>
              <a:t>membres</a:t>
            </a:r>
            <a:r>
              <a:rPr lang="en-US" sz="2400" dirty="0" smtClean="0"/>
              <a:t> du </a:t>
            </a:r>
            <a:r>
              <a:rPr lang="en-US" sz="2400" dirty="0" err="1" smtClean="0"/>
              <a:t>parti</a:t>
            </a:r>
            <a:r>
              <a:rPr lang="en-US" sz="2400" dirty="0" smtClean="0"/>
              <a:t>. P</a:t>
            </a:r>
            <a:r>
              <a:rPr lang="fr-FR" sz="2400" dirty="0" err="1" smtClean="0"/>
              <a:t>ourquoi</a:t>
            </a:r>
            <a:r>
              <a:rPr lang="fr-FR" sz="2400" dirty="0" smtClean="0"/>
              <a:t> ?</a:t>
            </a:r>
            <a:endParaRPr lang="fr-FR" sz="2400" dirty="0"/>
          </a:p>
        </p:txBody>
      </p:sp>
      <p:pic>
        <p:nvPicPr>
          <p:cNvPr id="2052" name="Picture 4" descr="http://2.bp.blogspot.com/-sKIwj5zFD1w/T6a2Ca3mINI/AAAAAAAAA40/cWPowvKHYyw/s320/d%C3%A9put%C3%A9s.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82" y="2963917"/>
            <a:ext cx="3847628" cy="25971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2.bp.blogspot.com/-I4CJZdGQRso/T6a1XY6DQ1I/AAAAAAAAA4U/v8LzSB_Q3Vs/s400/democratie-citoyen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69" y="2438401"/>
            <a:ext cx="4715054" cy="339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929" y="522510"/>
            <a:ext cx="9892111" cy="621366"/>
          </a:xfrm>
        </p:spPr>
        <p:txBody>
          <a:bodyPr>
            <a:normAutofit/>
          </a:bodyPr>
          <a:lstStyle/>
          <a:p>
            <a:r>
              <a:rPr lang="fr-FR" sz="3200" b="1" dirty="0" smtClean="0">
                <a:solidFill>
                  <a:srgbClr val="FFC000"/>
                </a:solidFill>
                <a:effectLst>
                  <a:outerShdw blurRad="38100" dist="38100" dir="2700000" algn="tl">
                    <a:srgbClr val="000000">
                      <a:alpha val="43137"/>
                    </a:srgbClr>
                  </a:outerShdw>
                </a:effectLst>
              </a:rPr>
              <a:t>Pourquoi la démocratie n’a pas rempli son rôle</a:t>
            </a:r>
            <a:endParaRPr lang="fr-FR" sz="32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23929" y="2238835"/>
            <a:ext cx="11134671" cy="4619165"/>
          </a:xfrm>
        </p:spPr>
        <p:txBody>
          <a:bodyPr>
            <a:normAutofit/>
          </a:bodyPr>
          <a:lstStyle/>
          <a:p>
            <a:r>
              <a:rPr lang="en-US" sz="2400" b="1" dirty="0" err="1" smtClean="0">
                <a:solidFill>
                  <a:srgbClr val="002060"/>
                </a:solidFill>
              </a:rPr>
              <a:t>Principale</a:t>
            </a:r>
            <a:r>
              <a:rPr lang="en-US" sz="2400" b="1" dirty="0" smtClean="0">
                <a:solidFill>
                  <a:srgbClr val="002060"/>
                </a:solidFill>
              </a:rPr>
              <a:t> raison de </a:t>
            </a:r>
            <a:r>
              <a:rPr lang="en-US" sz="2400" b="1" dirty="0" err="1" smtClean="0">
                <a:solidFill>
                  <a:srgbClr val="002060"/>
                </a:solidFill>
              </a:rPr>
              <a:t>l’échec</a:t>
            </a:r>
            <a:r>
              <a:rPr lang="en-US" sz="2400" b="1" dirty="0" smtClean="0">
                <a:solidFill>
                  <a:srgbClr val="002060"/>
                </a:solidFill>
              </a:rPr>
              <a:t> de la </a:t>
            </a:r>
            <a:r>
              <a:rPr lang="en-US" sz="2400" b="1" dirty="0" err="1" smtClean="0">
                <a:solidFill>
                  <a:srgbClr val="002060"/>
                </a:solidFill>
              </a:rPr>
              <a:t>démocratie</a:t>
            </a:r>
            <a:r>
              <a:rPr lang="en-US" sz="2400" b="1" dirty="0" smtClean="0">
                <a:solidFill>
                  <a:srgbClr val="002060"/>
                </a:solidFill>
              </a:rPr>
              <a:t> : </a:t>
            </a:r>
          </a:p>
          <a:p>
            <a:r>
              <a:rPr lang="en-US" sz="2400" b="1" dirty="0" err="1" smtClean="0">
                <a:solidFill>
                  <a:srgbClr val="002060"/>
                </a:solidFill>
              </a:rPr>
              <a:t>Dans</a:t>
            </a:r>
            <a:r>
              <a:rPr lang="en-US" sz="2400" b="1" dirty="0" smtClean="0">
                <a:solidFill>
                  <a:srgbClr val="002060"/>
                </a:solidFill>
              </a:rPr>
              <a:t> son effort pour </a:t>
            </a:r>
            <a:r>
              <a:rPr lang="en-US" sz="2400" b="1" dirty="0" err="1" smtClean="0">
                <a:solidFill>
                  <a:srgbClr val="002060"/>
                </a:solidFill>
              </a:rPr>
              <a:t>abattre</a:t>
            </a:r>
            <a:r>
              <a:rPr lang="en-US" sz="2400" b="1" dirty="0" smtClean="0">
                <a:solidFill>
                  <a:srgbClr val="002060"/>
                </a:solidFill>
              </a:rPr>
              <a:t> la </a:t>
            </a:r>
            <a:r>
              <a:rPr lang="en-US" sz="2400" b="1" dirty="0" err="1" smtClean="0">
                <a:solidFill>
                  <a:srgbClr val="002060"/>
                </a:solidFill>
              </a:rPr>
              <a:t>monarchie</a:t>
            </a:r>
            <a:r>
              <a:rPr lang="en-US" sz="2400" b="1" dirty="0" smtClean="0">
                <a:solidFill>
                  <a:srgbClr val="002060"/>
                </a:solidFill>
              </a:rPr>
              <a:t> </a:t>
            </a:r>
            <a:r>
              <a:rPr lang="en-US" sz="2400" b="1" dirty="0" err="1" smtClean="0">
                <a:solidFill>
                  <a:srgbClr val="002060"/>
                </a:solidFill>
              </a:rPr>
              <a:t>absolue</a:t>
            </a:r>
            <a:r>
              <a:rPr lang="en-US" sz="2400" b="1" dirty="0" smtClean="0">
                <a:solidFill>
                  <a:srgbClr val="002060"/>
                </a:solidFill>
              </a:rPr>
              <a:t>, la </a:t>
            </a:r>
            <a:r>
              <a:rPr lang="en-US" sz="2400" b="1" dirty="0" err="1" smtClean="0">
                <a:solidFill>
                  <a:srgbClr val="002060"/>
                </a:solidFill>
              </a:rPr>
              <a:t>démocratie</a:t>
            </a:r>
            <a:r>
              <a:rPr lang="en-US" sz="2400" b="1" dirty="0" smtClean="0">
                <a:solidFill>
                  <a:srgbClr val="002060"/>
                </a:solidFill>
              </a:rPr>
              <a:t> a </a:t>
            </a:r>
            <a:r>
              <a:rPr lang="en-US" sz="2400" b="1" dirty="0" err="1" smtClean="0">
                <a:solidFill>
                  <a:srgbClr val="002060"/>
                </a:solidFill>
              </a:rPr>
              <a:t>misé</a:t>
            </a:r>
            <a:r>
              <a:rPr lang="en-US" sz="2400" b="1" dirty="0" smtClean="0">
                <a:solidFill>
                  <a:srgbClr val="002060"/>
                </a:solidFill>
              </a:rPr>
              <a:t> </a:t>
            </a:r>
            <a:r>
              <a:rPr lang="en-US" sz="2400" b="1" dirty="0" err="1" smtClean="0">
                <a:solidFill>
                  <a:srgbClr val="002060"/>
                </a:solidFill>
              </a:rPr>
              <a:t>sur</a:t>
            </a:r>
            <a:r>
              <a:rPr lang="en-US" sz="2400" b="1" dirty="0" smtClean="0">
                <a:solidFill>
                  <a:srgbClr val="002060"/>
                </a:solidFill>
              </a:rPr>
              <a:t> </a:t>
            </a:r>
            <a:r>
              <a:rPr lang="en-US" sz="2400" b="1" dirty="0" err="1" smtClean="0">
                <a:solidFill>
                  <a:srgbClr val="002060"/>
                </a:solidFill>
              </a:rPr>
              <a:t>l’individualisme</a:t>
            </a:r>
            <a:r>
              <a:rPr lang="en-US" sz="2400" b="1" dirty="0" smtClean="0">
                <a:solidFill>
                  <a:srgbClr val="002060"/>
                </a:solidFill>
              </a:rPr>
              <a:t> ; </a:t>
            </a:r>
            <a:r>
              <a:rPr lang="en-US" sz="2400" b="1" dirty="0" err="1" smtClean="0">
                <a:solidFill>
                  <a:srgbClr val="002060"/>
                </a:solidFill>
              </a:rPr>
              <a:t>elle</a:t>
            </a:r>
            <a:r>
              <a:rPr lang="en-US" sz="2400" b="1" dirty="0" smtClean="0">
                <a:solidFill>
                  <a:srgbClr val="002060"/>
                </a:solidFill>
              </a:rPr>
              <a:t> a </a:t>
            </a:r>
            <a:r>
              <a:rPr lang="en-US" sz="2400" b="1" dirty="0" err="1" smtClean="0">
                <a:solidFill>
                  <a:srgbClr val="002060"/>
                </a:solidFill>
              </a:rPr>
              <a:t>revendiqué</a:t>
            </a:r>
            <a:r>
              <a:rPr lang="en-US" sz="2400" b="1" dirty="0" smtClean="0">
                <a:solidFill>
                  <a:srgbClr val="002060"/>
                </a:solidFill>
              </a:rPr>
              <a:t> les </a:t>
            </a:r>
            <a:r>
              <a:rPr lang="en-US" sz="2400" b="1" dirty="0" err="1" smtClean="0">
                <a:solidFill>
                  <a:srgbClr val="002060"/>
                </a:solidFill>
              </a:rPr>
              <a:t>droits</a:t>
            </a:r>
            <a:r>
              <a:rPr lang="en-US" sz="2400" b="1" dirty="0" smtClean="0">
                <a:solidFill>
                  <a:srgbClr val="002060"/>
                </a:solidFill>
              </a:rPr>
              <a:t>, la </a:t>
            </a:r>
            <a:r>
              <a:rPr lang="en-US" sz="2400" b="1" dirty="0" err="1" smtClean="0">
                <a:solidFill>
                  <a:srgbClr val="002060"/>
                </a:solidFill>
              </a:rPr>
              <a:t>liberté</a:t>
            </a:r>
            <a:r>
              <a:rPr lang="en-US" sz="2400" b="1" dirty="0" smtClean="0">
                <a:solidFill>
                  <a:srgbClr val="002060"/>
                </a:solidFill>
              </a:rPr>
              <a:t> et </a:t>
            </a:r>
            <a:r>
              <a:rPr lang="en-US" sz="2400" b="1" dirty="0" err="1" smtClean="0">
                <a:solidFill>
                  <a:srgbClr val="002060"/>
                </a:solidFill>
              </a:rPr>
              <a:t>l’égalité</a:t>
            </a:r>
            <a:r>
              <a:rPr lang="en-US" sz="2400" b="1" dirty="0" smtClean="0">
                <a:solidFill>
                  <a:srgbClr val="002060"/>
                </a:solidFill>
              </a:rPr>
              <a:t> </a:t>
            </a:r>
            <a:r>
              <a:rPr lang="en-US" sz="2400" b="1" dirty="0" err="1" smtClean="0">
                <a:solidFill>
                  <a:srgbClr val="002060"/>
                </a:solidFill>
              </a:rPr>
              <a:t>d’une</a:t>
            </a:r>
            <a:r>
              <a:rPr lang="en-US" sz="2400" b="1" dirty="0" smtClean="0">
                <a:solidFill>
                  <a:srgbClr val="002060"/>
                </a:solidFill>
              </a:rPr>
              <a:t> </a:t>
            </a:r>
            <a:r>
              <a:rPr lang="en-US" sz="2400" b="1" dirty="0" err="1" smtClean="0">
                <a:solidFill>
                  <a:srgbClr val="002060"/>
                </a:solidFill>
              </a:rPr>
              <a:t>personne</a:t>
            </a:r>
            <a:r>
              <a:rPr lang="en-US" sz="2400" b="1" dirty="0" smtClean="0">
                <a:solidFill>
                  <a:srgbClr val="002060"/>
                </a:solidFill>
              </a:rPr>
              <a:t> </a:t>
            </a:r>
            <a:r>
              <a:rPr lang="en-US" sz="2400" b="1" dirty="0" err="1" smtClean="0">
                <a:solidFill>
                  <a:srgbClr val="002060"/>
                </a:solidFill>
              </a:rPr>
              <a:t>individualiste</a:t>
            </a:r>
            <a:r>
              <a:rPr lang="en-US" sz="2400" b="1" dirty="0" smtClean="0">
                <a:solidFill>
                  <a:srgbClr val="002060"/>
                </a:solidFill>
              </a:rPr>
              <a:t>. </a:t>
            </a:r>
          </a:p>
          <a:p>
            <a:r>
              <a:rPr lang="en-US" sz="2400" b="1" dirty="0" err="1" smtClean="0">
                <a:solidFill>
                  <a:srgbClr val="002060"/>
                </a:solidFill>
              </a:rPr>
              <a:t>L’Individualisme</a:t>
            </a:r>
            <a:r>
              <a:rPr lang="en-US" sz="2400" b="1" dirty="0" smtClean="0">
                <a:solidFill>
                  <a:srgbClr val="002060"/>
                </a:solidFill>
              </a:rPr>
              <a:t> </a:t>
            </a:r>
            <a:r>
              <a:rPr lang="en-US" sz="2400" b="1" dirty="0" err="1" smtClean="0">
                <a:solidFill>
                  <a:srgbClr val="002060"/>
                </a:solidFill>
              </a:rPr>
              <a:t>doit</a:t>
            </a:r>
            <a:r>
              <a:rPr lang="en-US" sz="2400" b="1" dirty="0" smtClean="0">
                <a:solidFill>
                  <a:srgbClr val="002060"/>
                </a:solidFill>
              </a:rPr>
              <a:t> </a:t>
            </a:r>
            <a:r>
              <a:rPr lang="en-US" sz="2400" b="1" dirty="0" err="1" smtClean="0">
                <a:solidFill>
                  <a:srgbClr val="002060"/>
                </a:solidFill>
              </a:rPr>
              <a:t>être</a:t>
            </a:r>
            <a:r>
              <a:rPr lang="en-US" sz="2400" b="1" dirty="0" smtClean="0">
                <a:solidFill>
                  <a:srgbClr val="002060"/>
                </a:solidFill>
              </a:rPr>
              <a:t> </a:t>
            </a:r>
            <a:r>
              <a:rPr lang="en-US" sz="2400" b="1" dirty="0" err="1" smtClean="0">
                <a:solidFill>
                  <a:srgbClr val="002060"/>
                </a:solidFill>
              </a:rPr>
              <a:t>respecté</a:t>
            </a:r>
            <a:r>
              <a:rPr lang="en-US" sz="2400" b="1" dirty="0" smtClean="0">
                <a:solidFill>
                  <a:srgbClr val="002060"/>
                </a:solidFill>
              </a:rPr>
              <a:t> car </a:t>
            </a:r>
            <a:r>
              <a:rPr lang="en-US" sz="2400" b="1" dirty="0" err="1" smtClean="0">
                <a:solidFill>
                  <a:srgbClr val="002060"/>
                </a:solidFill>
              </a:rPr>
              <a:t>il</a:t>
            </a:r>
            <a:r>
              <a:rPr lang="en-US" sz="2400" b="1" dirty="0" smtClean="0">
                <a:solidFill>
                  <a:srgbClr val="002060"/>
                </a:solidFill>
              </a:rPr>
              <a:t> </a:t>
            </a:r>
            <a:r>
              <a:rPr lang="en-US" sz="2400" b="1" dirty="0" err="1" smtClean="0">
                <a:solidFill>
                  <a:srgbClr val="002060"/>
                </a:solidFill>
              </a:rPr>
              <a:t>souligne</a:t>
            </a:r>
            <a:r>
              <a:rPr lang="en-US" sz="2400" b="1" dirty="0" smtClean="0">
                <a:solidFill>
                  <a:srgbClr val="002060"/>
                </a:solidFill>
              </a:rPr>
              <a:t> </a:t>
            </a:r>
            <a:r>
              <a:rPr lang="en-US" sz="2400" b="1" dirty="0" err="1" smtClean="0">
                <a:solidFill>
                  <a:srgbClr val="002060"/>
                </a:solidFill>
              </a:rPr>
              <a:t>l’importance</a:t>
            </a:r>
            <a:r>
              <a:rPr lang="en-US" sz="2400" b="1" dirty="0" smtClean="0">
                <a:solidFill>
                  <a:srgbClr val="002060"/>
                </a:solidFill>
              </a:rPr>
              <a:t> de </a:t>
            </a:r>
            <a:r>
              <a:rPr lang="en-US" sz="2400" b="1" dirty="0" err="1" smtClean="0">
                <a:solidFill>
                  <a:srgbClr val="002060"/>
                </a:solidFill>
              </a:rPr>
              <a:t>l’individualité</a:t>
            </a:r>
            <a:r>
              <a:rPr lang="en-US" sz="2400" b="1" dirty="0" smtClean="0">
                <a:solidFill>
                  <a:srgbClr val="002060"/>
                </a:solidFill>
              </a:rPr>
              <a:t>, de la </a:t>
            </a:r>
            <a:r>
              <a:rPr lang="en-US" sz="2400" b="1" dirty="0" err="1" smtClean="0">
                <a:solidFill>
                  <a:srgbClr val="002060"/>
                </a:solidFill>
              </a:rPr>
              <a:t>personnalité</a:t>
            </a:r>
            <a:r>
              <a:rPr lang="en-US" sz="2400" b="1" dirty="0" smtClean="0">
                <a:solidFill>
                  <a:srgbClr val="002060"/>
                </a:solidFill>
              </a:rPr>
              <a:t>, et des </a:t>
            </a:r>
            <a:r>
              <a:rPr lang="en-US" sz="2400" b="1" dirty="0" err="1" smtClean="0">
                <a:solidFill>
                  <a:srgbClr val="002060"/>
                </a:solidFill>
              </a:rPr>
              <a:t>valeurs</a:t>
            </a:r>
            <a:r>
              <a:rPr lang="en-US" sz="2400" b="1" dirty="0" smtClean="0">
                <a:solidFill>
                  <a:srgbClr val="002060"/>
                </a:solidFill>
              </a:rPr>
              <a:t> </a:t>
            </a:r>
            <a:r>
              <a:rPr lang="en-US" sz="2400" b="1" dirty="0" err="1" smtClean="0">
                <a:solidFill>
                  <a:srgbClr val="002060"/>
                </a:solidFill>
              </a:rPr>
              <a:t>individuelles</a:t>
            </a:r>
            <a:r>
              <a:rPr lang="en-US" sz="2400" b="1" dirty="0" smtClean="0">
                <a:solidFill>
                  <a:srgbClr val="002060"/>
                </a:solidFill>
              </a:rPr>
              <a:t>. </a:t>
            </a:r>
          </a:p>
          <a:p>
            <a:r>
              <a:rPr lang="en-US" sz="2400" b="1" dirty="0" smtClean="0">
                <a:solidFill>
                  <a:srgbClr val="002060"/>
                </a:solidFill>
              </a:rPr>
              <a:t>A cause de la </a:t>
            </a:r>
            <a:r>
              <a:rPr lang="en-US" sz="2400" b="1" dirty="0" err="1" smtClean="0">
                <a:solidFill>
                  <a:srgbClr val="002060"/>
                </a:solidFill>
              </a:rPr>
              <a:t>séparation</a:t>
            </a:r>
            <a:r>
              <a:rPr lang="en-US" sz="2400" b="1" dirty="0" smtClean="0">
                <a:solidFill>
                  <a:srgbClr val="002060"/>
                </a:solidFill>
              </a:rPr>
              <a:t> de </a:t>
            </a:r>
            <a:r>
              <a:rPr lang="en-US" sz="2400" b="1" dirty="0" err="1" smtClean="0">
                <a:solidFill>
                  <a:srgbClr val="002060"/>
                </a:solidFill>
              </a:rPr>
              <a:t>l’église</a:t>
            </a:r>
            <a:r>
              <a:rPr lang="en-US" sz="2400" b="1" dirty="0" smtClean="0">
                <a:solidFill>
                  <a:srgbClr val="002060"/>
                </a:solidFill>
              </a:rPr>
              <a:t> et de </a:t>
            </a:r>
            <a:r>
              <a:rPr lang="en-US" sz="2400" b="1" dirty="0" err="1" smtClean="0">
                <a:solidFill>
                  <a:srgbClr val="002060"/>
                </a:solidFill>
              </a:rPr>
              <a:t>l’Etat</a:t>
            </a:r>
            <a:r>
              <a:rPr lang="en-US" sz="2400" b="1" dirty="0" smtClean="0">
                <a:solidFill>
                  <a:srgbClr val="002060"/>
                </a:solidFill>
              </a:rPr>
              <a:t>, le </a:t>
            </a:r>
            <a:r>
              <a:rPr lang="en-US" sz="2400" b="1" dirty="0" err="1" smtClean="0">
                <a:solidFill>
                  <a:srgbClr val="002060"/>
                </a:solidFill>
              </a:rPr>
              <a:t>christianisme</a:t>
            </a:r>
            <a:r>
              <a:rPr lang="en-US" sz="2400" b="1" dirty="0" smtClean="0">
                <a:solidFill>
                  <a:srgbClr val="002060"/>
                </a:solidFill>
              </a:rPr>
              <a:t>, </a:t>
            </a:r>
            <a:r>
              <a:rPr lang="en-US" sz="2400" b="1" dirty="0" err="1" smtClean="0">
                <a:solidFill>
                  <a:srgbClr val="002060"/>
                </a:solidFill>
              </a:rPr>
              <a:t>comme</a:t>
            </a:r>
            <a:r>
              <a:rPr lang="en-US" sz="2400" b="1" dirty="0" smtClean="0">
                <a:solidFill>
                  <a:srgbClr val="002060"/>
                </a:solidFill>
              </a:rPr>
              <a:t> </a:t>
            </a:r>
            <a:r>
              <a:rPr lang="en-US" sz="2400" b="1" dirty="0" err="1" smtClean="0">
                <a:solidFill>
                  <a:srgbClr val="002060"/>
                </a:solidFill>
              </a:rPr>
              <a:t>principe</a:t>
            </a:r>
            <a:r>
              <a:rPr lang="en-US" sz="2400" b="1" dirty="0" smtClean="0">
                <a:solidFill>
                  <a:srgbClr val="002060"/>
                </a:solidFill>
              </a:rPr>
              <a:t> </a:t>
            </a:r>
            <a:r>
              <a:rPr lang="en-US" sz="2400" b="1" dirty="0" err="1" smtClean="0">
                <a:solidFill>
                  <a:srgbClr val="002060"/>
                </a:solidFill>
              </a:rPr>
              <a:t>directeur</a:t>
            </a:r>
            <a:r>
              <a:rPr lang="en-US" sz="2400" b="1" dirty="0" smtClean="0">
                <a:solidFill>
                  <a:srgbClr val="002060"/>
                </a:solidFill>
              </a:rPr>
              <a:t> de </a:t>
            </a:r>
            <a:r>
              <a:rPr lang="en-US" sz="2400" b="1" dirty="0" err="1" smtClean="0">
                <a:solidFill>
                  <a:srgbClr val="002060"/>
                </a:solidFill>
              </a:rPr>
              <a:t>l’esprit</a:t>
            </a:r>
            <a:r>
              <a:rPr lang="en-US" sz="2400" b="1" dirty="0" smtClean="0">
                <a:solidFill>
                  <a:srgbClr val="002060"/>
                </a:solidFill>
              </a:rPr>
              <a:t> </a:t>
            </a:r>
            <a:r>
              <a:rPr lang="en-US" sz="2400" b="1" dirty="0" err="1" smtClean="0">
                <a:solidFill>
                  <a:srgbClr val="002060"/>
                </a:solidFill>
              </a:rPr>
              <a:t>humain</a:t>
            </a:r>
            <a:r>
              <a:rPr lang="en-US" sz="2400" b="1" dirty="0" smtClean="0">
                <a:solidFill>
                  <a:srgbClr val="002060"/>
                </a:solidFill>
              </a:rPr>
              <a:t>, </a:t>
            </a:r>
            <a:r>
              <a:rPr lang="en-US" sz="2400" b="1" dirty="0" err="1" smtClean="0">
                <a:solidFill>
                  <a:srgbClr val="002060"/>
                </a:solidFill>
              </a:rPr>
              <a:t>n’a</a:t>
            </a:r>
            <a:r>
              <a:rPr lang="en-US" sz="2400" b="1" dirty="0" smtClean="0">
                <a:solidFill>
                  <a:srgbClr val="002060"/>
                </a:solidFill>
              </a:rPr>
              <a:t> pas </a:t>
            </a:r>
            <a:r>
              <a:rPr lang="en-US" sz="2400" b="1" dirty="0" err="1" smtClean="0">
                <a:solidFill>
                  <a:srgbClr val="002060"/>
                </a:solidFill>
              </a:rPr>
              <a:t>pu</a:t>
            </a:r>
            <a:r>
              <a:rPr lang="en-US" sz="2400" b="1" dirty="0" smtClean="0">
                <a:solidFill>
                  <a:srgbClr val="002060"/>
                </a:solidFill>
              </a:rPr>
              <a:t> </a:t>
            </a:r>
            <a:r>
              <a:rPr lang="en-US" sz="2400" b="1" dirty="0" err="1" smtClean="0">
                <a:solidFill>
                  <a:srgbClr val="002060"/>
                </a:solidFill>
              </a:rPr>
              <a:t>éclairer</a:t>
            </a:r>
            <a:r>
              <a:rPr lang="en-US" sz="2400" b="1" dirty="0" smtClean="0">
                <a:solidFill>
                  <a:srgbClr val="002060"/>
                </a:solidFill>
              </a:rPr>
              <a:t> </a:t>
            </a:r>
            <a:r>
              <a:rPr lang="en-US" sz="2400" b="1" dirty="0" err="1" smtClean="0">
                <a:solidFill>
                  <a:srgbClr val="002060"/>
                </a:solidFill>
              </a:rPr>
              <a:t>l’individualisme</a:t>
            </a:r>
            <a:r>
              <a:rPr lang="en-US" sz="2400" b="1" dirty="0" smtClean="0">
                <a:solidFill>
                  <a:srgbClr val="002060"/>
                </a:solidFill>
              </a:rPr>
              <a:t> qui a </a:t>
            </a:r>
            <a:r>
              <a:rPr lang="en-US" sz="2400" b="1" dirty="0" err="1" smtClean="0">
                <a:solidFill>
                  <a:srgbClr val="002060"/>
                </a:solidFill>
              </a:rPr>
              <a:t>dégénéré</a:t>
            </a:r>
            <a:r>
              <a:rPr lang="en-US" sz="2400" b="1" dirty="0" smtClean="0">
                <a:solidFill>
                  <a:srgbClr val="002060"/>
                </a:solidFill>
              </a:rPr>
              <a:t> en </a:t>
            </a:r>
            <a:r>
              <a:rPr lang="en-US" sz="2400" b="1" dirty="0" err="1" smtClean="0">
                <a:solidFill>
                  <a:srgbClr val="002060"/>
                </a:solidFill>
              </a:rPr>
              <a:t>égoïsme</a:t>
            </a:r>
            <a:r>
              <a:rPr lang="en-US" sz="2400" b="1" dirty="0" smtClean="0">
                <a:solidFill>
                  <a:srgbClr val="002060"/>
                </a:solidFill>
              </a:rPr>
              <a:t>. </a:t>
            </a:r>
            <a:r>
              <a:rPr lang="en-US" sz="2400" b="1" dirty="0" err="1" smtClean="0">
                <a:solidFill>
                  <a:srgbClr val="002060"/>
                </a:solidFill>
              </a:rPr>
              <a:t>L’individualisme</a:t>
            </a:r>
            <a:r>
              <a:rPr lang="en-US" sz="2400" b="1" dirty="0" smtClean="0">
                <a:solidFill>
                  <a:srgbClr val="002060"/>
                </a:solidFill>
              </a:rPr>
              <a:t> </a:t>
            </a:r>
            <a:r>
              <a:rPr lang="en-US" sz="2400" b="1" dirty="0" err="1" smtClean="0">
                <a:solidFill>
                  <a:srgbClr val="002060"/>
                </a:solidFill>
              </a:rPr>
              <a:t>égoïste</a:t>
            </a:r>
            <a:r>
              <a:rPr lang="en-US" sz="2400" b="1" dirty="0" smtClean="0">
                <a:solidFill>
                  <a:srgbClr val="002060"/>
                </a:solidFill>
              </a:rPr>
              <a:t> </a:t>
            </a:r>
            <a:r>
              <a:rPr lang="en-US" sz="2400" b="1" dirty="0" err="1" smtClean="0">
                <a:solidFill>
                  <a:srgbClr val="002060"/>
                </a:solidFill>
              </a:rPr>
              <a:t>est</a:t>
            </a:r>
            <a:r>
              <a:rPr lang="en-US" sz="2400" b="1" dirty="0" smtClean="0">
                <a:solidFill>
                  <a:srgbClr val="002060"/>
                </a:solidFill>
              </a:rPr>
              <a:t> </a:t>
            </a:r>
            <a:r>
              <a:rPr lang="en-US" sz="2400" b="1" dirty="0" err="1" smtClean="0">
                <a:solidFill>
                  <a:srgbClr val="002060"/>
                </a:solidFill>
              </a:rPr>
              <a:t>devenu</a:t>
            </a:r>
            <a:r>
              <a:rPr lang="en-US" sz="2400" b="1" dirty="0" smtClean="0">
                <a:solidFill>
                  <a:srgbClr val="002060"/>
                </a:solidFill>
              </a:rPr>
              <a:t> la base de la </a:t>
            </a:r>
            <a:r>
              <a:rPr lang="en-US" sz="2400" b="1" dirty="0" err="1" smtClean="0">
                <a:solidFill>
                  <a:srgbClr val="002060"/>
                </a:solidFill>
              </a:rPr>
              <a:t>démocratie</a:t>
            </a:r>
            <a:r>
              <a:rPr lang="en-US" sz="2400" b="1" dirty="0" smtClean="0">
                <a:solidFill>
                  <a:srgbClr val="002060"/>
                </a:solidFill>
              </a:rPr>
              <a:t>.</a:t>
            </a:r>
            <a:endParaRPr lang="fr-FR" dirty="0"/>
          </a:p>
        </p:txBody>
      </p:sp>
    </p:spTree>
    <p:extLst>
      <p:ext uri="{BB962C8B-B14F-4D97-AF65-F5344CB8AC3E}">
        <p14:creationId xmlns:p14="http://schemas.microsoft.com/office/powerpoint/2010/main" val="276742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57600" y="7121"/>
            <a:ext cx="4698124" cy="646331"/>
          </a:xfrm>
          <a:prstGeom prst="rect">
            <a:avLst/>
          </a:prstGeom>
          <a:solidFill>
            <a:srgbClr val="28CE83"/>
          </a:solidFill>
          <a:ln>
            <a:solidFill>
              <a:srgbClr val="2EDE82"/>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dirty="0" smtClean="0">
                <a:latin typeface="Arial Black" pitchFamily="34" charset="0"/>
              </a:rPr>
              <a:t>Valeurs universelles</a:t>
            </a:r>
          </a:p>
          <a:p>
            <a:pPr algn="ctr"/>
            <a:r>
              <a:rPr lang="fr-FR" dirty="0" smtClean="0">
                <a:latin typeface="Arial Black" pitchFamily="34" charset="0"/>
              </a:rPr>
              <a:t>(religion, éthique)</a:t>
            </a:r>
          </a:p>
        </p:txBody>
      </p:sp>
      <p:sp>
        <p:nvSpPr>
          <p:cNvPr id="15" name="Rectangle 14"/>
          <p:cNvSpPr/>
          <p:nvPr/>
        </p:nvSpPr>
        <p:spPr>
          <a:xfrm>
            <a:off x="9169506" y="6202739"/>
            <a:ext cx="3022494"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fr-FR" dirty="0" smtClean="0">
                <a:latin typeface="Arial Black" pitchFamily="34" charset="0"/>
              </a:rPr>
              <a:t>Communauté solidaire</a:t>
            </a:r>
          </a:p>
          <a:p>
            <a:pPr algn="ctr"/>
            <a:r>
              <a:rPr lang="fr-FR" dirty="0" smtClean="0">
                <a:latin typeface="Arial Black" pitchFamily="34" charset="0"/>
              </a:rPr>
              <a:t>(Économie)</a:t>
            </a:r>
          </a:p>
        </p:txBody>
      </p:sp>
      <p:sp>
        <p:nvSpPr>
          <p:cNvPr id="19" name="Rectangle 18"/>
          <p:cNvSpPr/>
          <p:nvPr/>
        </p:nvSpPr>
        <p:spPr>
          <a:xfrm>
            <a:off x="0" y="6215169"/>
            <a:ext cx="2717090"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fr-FR" dirty="0" smtClean="0">
                <a:latin typeface="Arial Black" pitchFamily="34" charset="0"/>
              </a:rPr>
              <a:t>Prospérité partagée</a:t>
            </a:r>
          </a:p>
          <a:p>
            <a:pPr algn="ctr"/>
            <a:r>
              <a:rPr lang="fr-FR" dirty="0" smtClean="0">
                <a:latin typeface="Arial Black" pitchFamily="34" charset="0"/>
              </a:rPr>
              <a:t>(Politique, droit)</a:t>
            </a:r>
          </a:p>
        </p:txBody>
      </p:sp>
      <p:graphicFrame>
        <p:nvGraphicFramePr>
          <p:cNvPr id="6" name="Espace réservé du contenu 5"/>
          <p:cNvGraphicFramePr>
            <a:graphicFrameLocks noGrp="1"/>
          </p:cNvGraphicFramePr>
          <p:nvPr>
            <p:ph sz="half" idx="4294967295"/>
            <p:extLst>
              <p:ext uri="{D42A27DB-BD31-4B8C-83A1-F6EECF244321}">
                <p14:modId xmlns:p14="http://schemas.microsoft.com/office/powerpoint/2010/main" val="732831522"/>
              </p:ext>
            </p:extLst>
          </p:nvPr>
        </p:nvGraphicFramePr>
        <p:xfrm>
          <a:off x="2717090" y="330286"/>
          <a:ext cx="6646863" cy="704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21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Construire la Cité Idéale</a:t>
            </a:r>
            <a:endParaRPr lang="fr-FR" dirty="0"/>
          </a:p>
        </p:txBody>
      </p:sp>
      <p:sp>
        <p:nvSpPr>
          <p:cNvPr id="6" name="Espace réservé du texte 5"/>
          <p:cNvSpPr>
            <a:spLocks noGrp="1"/>
          </p:cNvSpPr>
          <p:nvPr>
            <p:ph type="body" sz="half" idx="2"/>
          </p:nvPr>
        </p:nvSpPr>
        <p:spPr>
          <a:xfrm>
            <a:off x="1154953" y="3129280"/>
            <a:ext cx="3245597" cy="2895599"/>
          </a:xfrm>
        </p:spPr>
        <p:txBody>
          <a:bodyPr>
            <a:normAutofit/>
          </a:bodyPr>
          <a:lstStyle/>
          <a:p>
            <a:r>
              <a:rPr lang="fr-FR" sz="2400" dirty="0" smtClean="0"/>
              <a:t>Cité de Dieu, cité de l’homme, cité de la nature ?</a:t>
            </a:r>
            <a:endParaRPr lang="fr-FR" sz="2400" dirty="0"/>
          </a:p>
        </p:txBody>
      </p:sp>
      <p:pic>
        <p:nvPicPr>
          <p:cNvPr id="1025" name="Picture 1"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830" y="2209800"/>
            <a:ext cx="544387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30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Four Rivers' Mos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57"/>
            <a:ext cx="10247586" cy="68274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378409" y="3144569"/>
            <a:ext cx="2813591" cy="1200329"/>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sz="2400" dirty="0"/>
              <a:t>Cité de </a:t>
            </a:r>
            <a:r>
              <a:rPr lang="fr-FR" sz="2400" dirty="0" smtClean="0"/>
              <a:t>Dieu</a:t>
            </a:r>
          </a:p>
          <a:p>
            <a:r>
              <a:rPr lang="fr-FR" sz="2400" dirty="0" smtClean="0"/>
              <a:t>Mosaïque</a:t>
            </a:r>
          </a:p>
          <a:p>
            <a:r>
              <a:rPr lang="fr-FR" sz="2400" dirty="0" smtClean="0"/>
              <a:t>D’Aix-la-Chapelle</a:t>
            </a:r>
          </a:p>
        </p:txBody>
      </p:sp>
    </p:spTree>
    <p:extLst>
      <p:ext uri="{BB962C8B-B14F-4D97-AF65-F5344CB8AC3E}">
        <p14:creationId xmlns:p14="http://schemas.microsoft.com/office/powerpoint/2010/main" val="3978676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7" name="Picture 5" descr="https://upload.wikimedia.org/wikipedia/commons/thumb/d/d2/Formerly_Piero_della_Francesca_-_Ideal_City_-_Galleria_Nazionale_delle_Marche_Urbino_2.jpg/750px-Formerly_Piero_della_Francesca_-_Ideal_City_-_Galleria_Nazionale_delle_Marche_Urbino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374" y="-1"/>
            <a:ext cx="10138626" cy="298751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upload.wikimedia.org/wikipedia/commons/thumb/a/a9/New_Harmony_by_F._Bate_%28View_of_a_Community%2C_as_proposed_by_Robert_Owen%29_printed_1838.jpg/350px-New_Harmony_by_F._Bate_%28View_of_a_Community%2C_as_proposed_by_Robert_Owen%29_printed_183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83" y="3172623"/>
            <a:ext cx="5280316" cy="31531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283" y="1228990"/>
            <a:ext cx="1797287"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fr-FR" dirty="0"/>
              <a:t>La </a:t>
            </a:r>
            <a:r>
              <a:rPr lang="fr-FR" dirty="0" err="1"/>
              <a:t>citta</a:t>
            </a:r>
            <a:r>
              <a:rPr lang="fr-FR" dirty="0"/>
              <a:t> </a:t>
            </a:r>
            <a:r>
              <a:rPr lang="fr-FR" dirty="0" err="1"/>
              <a:t>ideale</a:t>
            </a:r>
            <a:endParaRPr lang="fr-FR" dirty="0"/>
          </a:p>
        </p:txBody>
      </p:sp>
      <p:sp>
        <p:nvSpPr>
          <p:cNvPr id="9" name="Rectangle 8"/>
          <p:cNvSpPr/>
          <p:nvPr/>
        </p:nvSpPr>
        <p:spPr>
          <a:xfrm>
            <a:off x="131283" y="6398079"/>
            <a:ext cx="4976042" cy="369332"/>
          </a:xfrm>
          <a:prstGeom prst="rect">
            <a:avLst/>
          </a:prstGeom>
        </p:spPr>
        <p:txBody>
          <a:bodyPr wrap="none">
            <a:spAutoFit/>
          </a:bodyPr>
          <a:lstStyle/>
          <a:p>
            <a:r>
              <a:rPr lang="fr-FR" dirty="0" smtClean="0"/>
              <a:t>New </a:t>
            </a:r>
            <a:r>
              <a:rPr lang="fr-FR" dirty="0" err="1" smtClean="0"/>
              <a:t>Harmony</a:t>
            </a:r>
            <a:r>
              <a:rPr lang="fr-FR" dirty="0" smtClean="0"/>
              <a:t>, imaginée par Robert Owen</a:t>
            </a:r>
            <a:endParaRPr lang="fr-FR" dirty="0"/>
          </a:p>
        </p:txBody>
      </p:sp>
      <p:pic>
        <p:nvPicPr>
          <p:cNvPr id="3083" name="Picture 11" descr="https://upload.wikimedia.org/wikipedia/commons/thumb/1/13/Familist%C3%A8re_innen2.jpg/220px-Familist%C3%A8re_innen2.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353"/>
          <a:stretch/>
        </p:blipFill>
        <p:spPr bwMode="auto">
          <a:xfrm>
            <a:off x="7223759" y="3059868"/>
            <a:ext cx="4800443" cy="32996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07935" y="6359472"/>
            <a:ext cx="3249608" cy="369332"/>
          </a:xfrm>
          <a:prstGeom prst="rect">
            <a:avLst/>
          </a:prstGeom>
        </p:spPr>
        <p:txBody>
          <a:bodyPr wrap="none">
            <a:spAutoFit/>
          </a:bodyPr>
          <a:lstStyle/>
          <a:p>
            <a:r>
              <a:rPr lang="fr-FR" dirty="0" smtClean="0"/>
              <a:t>Familistère de Guise (Aisne)</a:t>
            </a:r>
            <a:endParaRPr lang="fr-FR" dirty="0"/>
          </a:p>
        </p:txBody>
      </p:sp>
      <p:sp>
        <p:nvSpPr>
          <p:cNvPr id="6" name="Rectangle 18"/>
          <p:cNvSpPr>
            <a:spLocks noChangeArrowheads="1"/>
          </p:cNvSpPr>
          <p:nvPr/>
        </p:nvSpPr>
        <p:spPr bwMode="auto">
          <a:xfrm>
            <a:off x="0" y="2147483647"/>
            <a:ext cx="595313" cy="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6600" b="0" i="0" u="none" strike="noStrike" cap="none" normalizeH="0" baseline="0" smtClean="0">
                <a:ln>
                  <a:noFill/>
                </a:ln>
                <a:solidFill>
                  <a:srgbClr val="FFFFFF"/>
                </a:solidFill>
                <a:effectLst/>
                <a:latin typeface="Courier New" pitchFamily="49" charset="0"/>
                <a:cs typeface="Courier New" pitchFamily="49" charset="0"/>
                <a:hlinkClick r:id="rId8"/>
              </a:rPr>
              <a:t>←</a:t>
            </a:r>
            <a:endParaRPr kumimoji="0" lang="fr-FR" sz="6600" b="0" i="0" u="none" strike="noStrike" cap="none" normalizeH="0" baseline="0" smtClean="0">
              <a:ln>
                <a:noFill/>
              </a:ln>
              <a:solidFill>
                <a:srgbClr val="FFFFFF"/>
              </a:solidFill>
              <a:effectLst/>
              <a:latin typeface="Courier New" pitchFamily="49" charset="0"/>
              <a:cs typeface="Courier New" pitchFamily="49"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6600" b="0" i="0" u="none" strike="noStrike" cap="none" normalizeH="0" baseline="0" smtClean="0">
                <a:ln>
                  <a:noFill/>
                </a:ln>
                <a:solidFill>
                  <a:srgbClr val="FFFFFF"/>
                </a:solidFill>
                <a:effectLst/>
                <a:latin typeface="Courier New" pitchFamily="49" charset="0"/>
                <a:cs typeface="Courier New" pitchFamily="49" charset="0"/>
                <a:hlinkClick r:id="rId9"/>
              </a:rPr>
              <a:t>→</a:t>
            </a:r>
            <a:endParaRPr kumimoji="0" lang="fr-FR" sz="15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t>
            </a:r>
            <a:endParaRPr kumimoji="0" lang="fr-FR" sz="319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88215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770" y="482179"/>
            <a:ext cx="9934893" cy="706964"/>
          </a:xfrm>
        </p:spPr>
        <p:txBody>
          <a:bodyPr/>
          <a:lstStyle/>
          <a:p>
            <a:pPr algn="ctr"/>
            <a:r>
              <a:rPr lang="fr-FR" sz="2800" b="1" dirty="0" smtClean="0">
                <a:solidFill>
                  <a:srgbClr val="FFC000"/>
                </a:solidFill>
                <a:effectLst>
                  <a:outerShdw blurRad="38100" dist="38100" dir="2700000" algn="tl">
                    <a:srgbClr val="000000">
                      <a:alpha val="43137"/>
                    </a:srgbClr>
                  </a:outerShdw>
                </a:effectLst>
              </a:rPr>
              <a:t>La démocratie et la recherche de la société idéale</a:t>
            </a:r>
            <a:endParaRPr lang="fr-FR" sz="28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94360" y="2377440"/>
            <a:ext cx="11052810" cy="4183380"/>
          </a:xfrm>
        </p:spPr>
        <p:txBody>
          <a:bodyPr>
            <a:normAutofit/>
          </a:bodyPr>
          <a:lstStyle/>
          <a:p>
            <a:r>
              <a:rPr lang="en-US" sz="2000" b="1" dirty="0"/>
              <a:t>En accord avec la Providence de </a:t>
            </a:r>
            <a:r>
              <a:rPr lang="en-US" sz="2000" b="1" dirty="0" err="1" smtClean="0"/>
              <a:t>Dieu</a:t>
            </a:r>
            <a:r>
              <a:rPr lang="en-US" sz="2000" b="1" dirty="0" smtClean="0"/>
              <a:t>, la </a:t>
            </a:r>
            <a:r>
              <a:rPr lang="en-US" sz="2000" b="1" dirty="0" err="1" smtClean="0"/>
              <a:t>démocratie</a:t>
            </a:r>
            <a:r>
              <a:rPr lang="en-US" sz="2000" b="1" dirty="0" smtClean="0"/>
              <a:t> </a:t>
            </a:r>
            <a:r>
              <a:rPr lang="en-US" sz="2000" b="1" dirty="0" err="1" smtClean="0"/>
              <a:t>est</a:t>
            </a:r>
            <a:r>
              <a:rPr lang="en-US" sz="2000" b="1" dirty="0" smtClean="0"/>
              <a:t> un </a:t>
            </a:r>
            <a:r>
              <a:rPr lang="en-US" sz="2000" b="1" dirty="0" err="1" smtClean="0"/>
              <a:t>système</a:t>
            </a:r>
            <a:r>
              <a:rPr lang="en-US" sz="2000" b="1" dirty="0" smtClean="0"/>
              <a:t> </a:t>
            </a:r>
            <a:r>
              <a:rPr lang="en-US" sz="2000" b="1" dirty="0" err="1" smtClean="0"/>
              <a:t>politique</a:t>
            </a:r>
            <a:r>
              <a:rPr lang="en-US" sz="2000" b="1" dirty="0" smtClean="0"/>
              <a:t> </a:t>
            </a:r>
            <a:r>
              <a:rPr lang="en-US" sz="2000" b="1" dirty="0" err="1" smtClean="0"/>
              <a:t>apparu</a:t>
            </a:r>
            <a:r>
              <a:rPr lang="en-US" sz="2000" b="1" dirty="0" smtClean="0"/>
              <a:t> </a:t>
            </a:r>
            <a:r>
              <a:rPr lang="en-US" sz="2000" b="1" dirty="0" err="1" smtClean="0"/>
              <a:t>avant</a:t>
            </a:r>
            <a:r>
              <a:rPr lang="en-US" sz="2000" b="1" dirty="0" smtClean="0"/>
              <a:t> le </a:t>
            </a:r>
            <a:r>
              <a:rPr lang="en-US" sz="2000" b="1" dirty="0" err="1" smtClean="0"/>
              <a:t>royaume</a:t>
            </a:r>
            <a:r>
              <a:rPr lang="en-US" sz="2000" b="1" dirty="0" smtClean="0"/>
              <a:t> </a:t>
            </a:r>
            <a:r>
              <a:rPr lang="en-US" sz="2000" b="1" dirty="0" err="1" smtClean="0"/>
              <a:t>messianique</a:t>
            </a:r>
            <a:r>
              <a:rPr lang="en-US" sz="2000" b="1" dirty="0" smtClean="0"/>
              <a:t>, et qui a </a:t>
            </a:r>
            <a:r>
              <a:rPr lang="en-US" sz="2000" b="1" dirty="0" err="1"/>
              <a:t>assuré</a:t>
            </a:r>
            <a:r>
              <a:rPr lang="en-US" sz="2000" b="1" dirty="0"/>
              <a:t> la </a:t>
            </a:r>
            <a:r>
              <a:rPr lang="en-US" sz="2000" b="1" dirty="0" err="1"/>
              <a:t>liberté</a:t>
            </a:r>
            <a:r>
              <a:rPr lang="en-US" sz="2000" b="1" dirty="0"/>
              <a:t> de </a:t>
            </a:r>
            <a:r>
              <a:rPr lang="en-US" sz="2000" b="1" dirty="0" err="1"/>
              <a:t>foi</a:t>
            </a:r>
            <a:r>
              <a:rPr lang="en-US" sz="2000" b="1" dirty="0"/>
              <a:t> </a:t>
            </a:r>
            <a:r>
              <a:rPr lang="en-US" sz="2000" b="1" dirty="0" smtClean="0"/>
              <a:t>. Elle </a:t>
            </a:r>
            <a:r>
              <a:rPr lang="en-US" sz="2000" b="1" dirty="0" err="1" smtClean="0"/>
              <a:t>est</a:t>
            </a:r>
            <a:r>
              <a:rPr lang="en-US" sz="2000" b="1" dirty="0" smtClean="0"/>
              <a:t> venue avec la </a:t>
            </a:r>
            <a:r>
              <a:rPr lang="en-US" sz="2000" b="1" dirty="0" err="1" smtClean="0"/>
              <a:t>révolution</a:t>
            </a:r>
            <a:r>
              <a:rPr lang="en-US" sz="2000" b="1" dirty="0" smtClean="0"/>
              <a:t> </a:t>
            </a:r>
            <a:r>
              <a:rPr lang="en-US" sz="2000" b="1" dirty="0" err="1" smtClean="0"/>
              <a:t>bourgeoise</a:t>
            </a:r>
            <a:r>
              <a:rPr lang="en-US" sz="2000" b="1" dirty="0" smtClean="0"/>
              <a:t> qui a </a:t>
            </a:r>
            <a:r>
              <a:rPr lang="en-US" sz="2000" b="1" dirty="0" err="1" smtClean="0"/>
              <a:t>renversé</a:t>
            </a:r>
            <a:r>
              <a:rPr lang="en-US" sz="2000" b="1" dirty="0" smtClean="0"/>
              <a:t> la </a:t>
            </a:r>
            <a:r>
              <a:rPr lang="en-US" sz="2000" b="1" dirty="0" err="1" smtClean="0"/>
              <a:t>monarchie</a:t>
            </a:r>
            <a:r>
              <a:rPr lang="en-US" sz="2000" b="1" dirty="0" smtClean="0"/>
              <a:t> </a:t>
            </a:r>
            <a:r>
              <a:rPr lang="en-US" sz="2000" b="1" dirty="0" err="1" smtClean="0"/>
              <a:t>absolue</a:t>
            </a:r>
            <a:r>
              <a:rPr lang="en-US" sz="2000" b="1" dirty="0" smtClean="0"/>
              <a:t>. Si le </a:t>
            </a:r>
            <a:r>
              <a:rPr lang="en-US" sz="2000" b="1" dirty="0" err="1"/>
              <a:t>système</a:t>
            </a:r>
            <a:r>
              <a:rPr lang="en-US" sz="2000" b="1" dirty="0"/>
              <a:t> </a:t>
            </a:r>
            <a:r>
              <a:rPr lang="en-US" sz="2000" b="1" dirty="0" err="1"/>
              <a:t>politique</a:t>
            </a:r>
            <a:r>
              <a:rPr lang="en-US" sz="2000" b="1" dirty="0"/>
              <a:t> </a:t>
            </a:r>
            <a:r>
              <a:rPr lang="en-US" sz="2000" b="1" dirty="0" smtClean="0"/>
              <a:t>de </a:t>
            </a:r>
            <a:r>
              <a:rPr lang="en-US" sz="2000" b="1" dirty="0" err="1" smtClean="0"/>
              <a:t>l’époque</a:t>
            </a:r>
            <a:r>
              <a:rPr lang="en-US" sz="2000" b="1" dirty="0" smtClean="0"/>
              <a:t> </a:t>
            </a:r>
            <a:r>
              <a:rPr lang="en-US" sz="2000" b="1" dirty="0" err="1" smtClean="0"/>
              <a:t>n’avait</a:t>
            </a:r>
            <a:r>
              <a:rPr lang="en-US" sz="2000" b="1" dirty="0" smtClean="0"/>
              <a:t> pas </a:t>
            </a:r>
            <a:r>
              <a:rPr lang="en-US" sz="2000" b="1" dirty="0" err="1" smtClean="0"/>
              <a:t>été</a:t>
            </a:r>
            <a:r>
              <a:rPr lang="en-US" sz="2000" b="1" dirty="0" smtClean="0"/>
              <a:t> </a:t>
            </a:r>
            <a:r>
              <a:rPr lang="en-US" sz="2000" b="1" dirty="0"/>
              <a:t> la </a:t>
            </a:r>
            <a:r>
              <a:rPr lang="en-US" sz="2000" b="1" dirty="0" err="1"/>
              <a:t>monarchie</a:t>
            </a:r>
            <a:r>
              <a:rPr lang="en-US" sz="2000" b="1" dirty="0"/>
              <a:t> </a:t>
            </a:r>
            <a:r>
              <a:rPr lang="en-US" sz="2000" b="1" dirty="0" err="1" smtClean="0"/>
              <a:t>absolue</a:t>
            </a:r>
            <a:r>
              <a:rPr lang="en-US" sz="2000" b="1" dirty="0" smtClean="0"/>
              <a:t>, </a:t>
            </a:r>
            <a:r>
              <a:rPr lang="en-US" sz="2000" b="1" dirty="0" err="1" smtClean="0"/>
              <a:t>mais</a:t>
            </a:r>
            <a:r>
              <a:rPr lang="en-US" sz="2000" b="1" dirty="0" smtClean="0"/>
              <a:t> le </a:t>
            </a:r>
            <a:r>
              <a:rPr lang="en-US" sz="2000" b="1" dirty="0" err="1" smtClean="0"/>
              <a:t>royaume</a:t>
            </a:r>
            <a:r>
              <a:rPr lang="en-US" sz="2000" b="1" dirty="0" smtClean="0"/>
              <a:t> </a:t>
            </a:r>
            <a:r>
              <a:rPr lang="en-US" sz="2000" b="1" dirty="0" err="1" smtClean="0"/>
              <a:t>messianique</a:t>
            </a:r>
            <a:r>
              <a:rPr lang="en-US" sz="2000" b="1" dirty="0" smtClean="0"/>
              <a:t> </a:t>
            </a:r>
            <a:r>
              <a:rPr lang="en-US" sz="2000" b="1" dirty="0" err="1" smtClean="0"/>
              <a:t>réalisant</a:t>
            </a:r>
            <a:r>
              <a:rPr lang="en-US" sz="2000" b="1" dirty="0" smtClean="0"/>
              <a:t> </a:t>
            </a:r>
            <a:r>
              <a:rPr lang="en-US" sz="2000" b="1" dirty="0" err="1" smtClean="0"/>
              <a:t>l’amour</a:t>
            </a:r>
            <a:r>
              <a:rPr lang="en-US" sz="2000" b="1" dirty="0" smtClean="0"/>
              <a:t> </a:t>
            </a:r>
            <a:r>
              <a:rPr lang="en-US" sz="2000" b="1" dirty="0" err="1" smtClean="0"/>
              <a:t>vrai</a:t>
            </a:r>
            <a:r>
              <a:rPr lang="en-US" sz="2000" b="1" dirty="0" smtClean="0"/>
              <a:t> de </a:t>
            </a:r>
            <a:r>
              <a:rPr lang="en-US" sz="2000" b="1" dirty="0" err="1" smtClean="0"/>
              <a:t>Dieu</a:t>
            </a:r>
            <a:r>
              <a:rPr lang="en-US" sz="2000" b="1" dirty="0" smtClean="0"/>
              <a:t>, la </a:t>
            </a:r>
            <a:r>
              <a:rPr lang="en-US" sz="2000" b="1" dirty="0" err="1" smtClean="0"/>
              <a:t>révolution</a:t>
            </a:r>
            <a:r>
              <a:rPr lang="en-US" sz="2000" b="1" dirty="0" smtClean="0"/>
              <a:t> ne se </a:t>
            </a:r>
            <a:r>
              <a:rPr lang="en-US" sz="2000" b="1" dirty="0" err="1" smtClean="0"/>
              <a:t>serait</a:t>
            </a:r>
            <a:r>
              <a:rPr lang="en-US" sz="2000" b="1" dirty="0" smtClean="0"/>
              <a:t> pas </a:t>
            </a:r>
            <a:r>
              <a:rPr lang="en-US" sz="2000" b="1" dirty="0" err="1" smtClean="0"/>
              <a:t>produite</a:t>
            </a:r>
            <a:r>
              <a:rPr lang="en-US" sz="2000" b="1" dirty="0" smtClean="0"/>
              <a:t> et </a:t>
            </a:r>
            <a:r>
              <a:rPr lang="en-US" sz="2000" b="1" dirty="0" err="1" smtClean="0"/>
              <a:t>l’humanité</a:t>
            </a:r>
            <a:r>
              <a:rPr lang="en-US" sz="2000" b="1" dirty="0" smtClean="0"/>
              <a:t> </a:t>
            </a:r>
            <a:r>
              <a:rPr lang="en-US" sz="2000" b="1" dirty="0" err="1" smtClean="0"/>
              <a:t>aurait</a:t>
            </a:r>
            <a:r>
              <a:rPr lang="en-US" sz="2000" b="1" dirty="0" smtClean="0"/>
              <a:t> </a:t>
            </a:r>
            <a:r>
              <a:rPr lang="en-US" sz="2000" b="1" dirty="0" err="1" smtClean="0"/>
              <a:t>vécu</a:t>
            </a:r>
            <a:r>
              <a:rPr lang="en-US" sz="2000" b="1" dirty="0" smtClean="0"/>
              <a:t> de </a:t>
            </a:r>
            <a:r>
              <a:rPr lang="en-US" sz="2000" b="1" dirty="0" err="1" smtClean="0"/>
              <a:t>façon</a:t>
            </a:r>
            <a:r>
              <a:rPr lang="en-US" sz="2000" b="1" dirty="0" smtClean="0"/>
              <a:t> </a:t>
            </a:r>
            <a:r>
              <a:rPr lang="en-US" sz="2000" b="1" dirty="0" err="1" smtClean="0"/>
              <a:t>heureuse</a:t>
            </a:r>
            <a:r>
              <a:rPr lang="en-US" sz="2000" b="1" dirty="0" smtClean="0"/>
              <a:t>, </a:t>
            </a:r>
            <a:r>
              <a:rPr lang="en-US" sz="2000" b="1" dirty="0" err="1" smtClean="0"/>
              <a:t>connaissant</a:t>
            </a:r>
            <a:r>
              <a:rPr lang="en-US" sz="2000" b="1" dirty="0" smtClean="0"/>
              <a:t> la </a:t>
            </a:r>
            <a:r>
              <a:rPr lang="en-US" sz="2000" b="1" dirty="0" err="1" smtClean="0"/>
              <a:t>vraie</a:t>
            </a:r>
            <a:r>
              <a:rPr lang="en-US" sz="2000" b="1" dirty="0" smtClean="0"/>
              <a:t> </a:t>
            </a:r>
            <a:r>
              <a:rPr lang="en-US" sz="2000" b="1" dirty="0" err="1" smtClean="0"/>
              <a:t>liberté</a:t>
            </a:r>
            <a:r>
              <a:rPr lang="en-US" sz="2000" b="1" dirty="0" smtClean="0"/>
              <a:t>, </a:t>
            </a:r>
            <a:r>
              <a:rPr lang="en-US" sz="2000" b="1" dirty="0" err="1" smtClean="0"/>
              <a:t>l’égalité</a:t>
            </a:r>
            <a:r>
              <a:rPr lang="en-US" sz="2000" b="1" dirty="0" smtClean="0"/>
              <a:t> et la </a:t>
            </a:r>
            <a:r>
              <a:rPr lang="en-US" sz="2000" b="1" dirty="0" err="1" smtClean="0"/>
              <a:t>fraternité</a:t>
            </a:r>
            <a:r>
              <a:rPr lang="en-US" sz="2000" b="1" dirty="0" smtClean="0"/>
              <a:t>. </a:t>
            </a:r>
          </a:p>
          <a:p>
            <a:r>
              <a:rPr lang="en-US" sz="2000" b="1" dirty="0" smtClean="0"/>
              <a:t>Charlemagne </a:t>
            </a:r>
            <a:r>
              <a:rPr lang="en-US" sz="2000" b="1" dirty="0" err="1" smtClean="0"/>
              <a:t>développa</a:t>
            </a:r>
            <a:r>
              <a:rPr lang="en-US" sz="2000" b="1" dirty="0" smtClean="0"/>
              <a:t> le </a:t>
            </a:r>
            <a:r>
              <a:rPr lang="en-US" sz="2000" b="1" dirty="0" err="1" smtClean="0"/>
              <a:t>Royaume</a:t>
            </a:r>
            <a:r>
              <a:rPr lang="en-US" sz="2000" b="1" dirty="0" smtClean="0"/>
              <a:t> franc et </a:t>
            </a:r>
            <a:r>
              <a:rPr lang="en-US" sz="2000" b="1" dirty="0" err="1" smtClean="0"/>
              <a:t>raviva</a:t>
            </a:r>
            <a:r>
              <a:rPr lang="en-US" sz="2000" b="1" dirty="0" smtClean="0"/>
              <a:t> </a:t>
            </a:r>
            <a:r>
              <a:rPr lang="en-US" sz="2000" b="1" dirty="0" err="1" smtClean="0"/>
              <a:t>l’Empire</a:t>
            </a:r>
            <a:r>
              <a:rPr lang="en-US" sz="2000" b="1" dirty="0" smtClean="0"/>
              <a:t> </a:t>
            </a:r>
            <a:r>
              <a:rPr lang="en-US" sz="2000" b="1" dirty="0" err="1" smtClean="0"/>
              <a:t>romain</a:t>
            </a:r>
            <a:r>
              <a:rPr lang="en-US" sz="2000" b="1" dirty="0" smtClean="0"/>
              <a:t> au début du 9e siècle. </a:t>
            </a:r>
            <a:r>
              <a:rPr lang="en-US" sz="2000" b="1" dirty="0" err="1" smtClean="0"/>
              <a:t>Dans</a:t>
            </a:r>
            <a:r>
              <a:rPr lang="en-US" sz="2000" b="1" dirty="0" smtClean="0"/>
              <a:t> la providence</a:t>
            </a:r>
            <a:r>
              <a:rPr lang="en-US" sz="2000" b="1" dirty="0"/>
              <a:t>, </a:t>
            </a:r>
            <a:r>
              <a:rPr lang="en-US" sz="2000" b="1" dirty="0" smtClean="0"/>
              <a:t>Charlemagne </a:t>
            </a:r>
            <a:r>
              <a:rPr lang="en-US" sz="2000" b="1" dirty="0" err="1" smtClean="0"/>
              <a:t>est</a:t>
            </a:r>
            <a:r>
              <a:rPr lang="en-US" sz="2000" b="1" dirty="0" smtClean="0"/>
              <a:t> la figure qui correspond au </a:t>
            </a:r>
            <a:r>
              <a:rPr lang="en-US" sz="2000" b="1" dirty="0" err="1" smtClean="0"/>
              <a:t>Roi</a:t>
            </a:r>
            <a:r>
              <a:rPr lang="en-US" sz="2000" b="1" dirty="0" smtClean="0"/>
              <a:t> </a:t>
            </a:r>
            <a:r>
              <a:rPr lang="en-US" sz="2000" b="1" dirty="0" err="1" smtClean="0"/>
              <a:t>Saül</a:t>
            </a:r>
            <a:r>
              <a:rPr lang="en-US" sz="2000" b="1" dirty="0" smtClean="0"/>
              <a:t> </a:t>
            </a:r>
            <a:r>
              <a:rPr lang="en-US" sz="2000" b="1" dirty="0" err="1" smtClean="0"/>
              <a:t>dans</a:t>
            </a:r>
            <a:r>
              <a:rPr lang="en-US" sz="2000" b="1" dirty="0" smtClean="0"/>
              <a:t> </a:t>
            </a:r>
            <a:r>
              <a:rPr lang="en-US" sz="2000" b="1" dirty="0" err="1" smtClean="0"/>
              <a:t>l’histoire</a:t>
            </a:r>
            <a:r>
              <a:rPr lang="en-US" sz="2000" b="1" dirty="0" smtClean="0"/>
              <a:t> du people </a:t>
            </a:r>
            <a:r>
              <a:rPr lang="en-US" sz="2000" b="1" dirty="0" err="1" smtClean="0"/>
              <a:t>juif</a:t>
            </a:r>
            <a:r>
              <a:rPr lang="en-US" sz="2000" b="1" dirty="0" smtClean="0"/>
              <a:t>, 800 </a:t>
            </a:r>
            <a:r>
              <a:rPr lang="en-US" sz="2000" b="1" dirty="0" err="1" smtClean="0"/>
              <a:t>ans</a:t>
            </a:r>
            <a:r>
              <a:rPr lang="en-US" sz="2000" b="1" dirty="0" smtClean="0"/>
              <a:t> après Abraham</a:t>
            </a:r>
            <a:r>
              <a:rPr lang="en-US" sz="2000" b="1" dirty="0"/>
              <a:t>. </a:t>
            </a:r>
            <a:r>
              <a:rPr lang="en-US" sz="2000" b="1" dirty="0" smtClean="0"/>
              <a:t>Le </a:t>
            </a:r>
            <a:r>
              <a:rPr lang="en-US" sz="2000" b="1" dirty="0" err="1" smtClean="0"/>
              <a:t>Royaume</a:t>
            </a:r>
            <a:r>
              <a:rPr lang="en-US" sz="2000" b="1" dirty="0" smtClean="0"/>
              <a:t> franc </a:t>
            </a:r>
            <a:r>
              <a:rPr lang="en-US" sz="2000" b="1" dirty="0" err="1" smtClean="0"/>
              <a:t>carolingien</a:t>
            </a:r>
            <a:r>
              <a:rPr lang="en-US" sz="2000" b="1" dirty="0" smtClean="0"/>
              <a:t> </a:t>
            </a:r>
            <a:r>
              <a:rPr lang="en-US" sz="2000" b="1" dirty="0" err="1" smtClean="0"/>
              <a:t>reprenait</a:t>
            </a:r>
            <a:r>
              <a:rPr lang="en-US" sz="2000" b="1" dirty="0" smtClean="0"/>
              <a:t> </a:t>
            </a:r>
            <a:r>
              <a:rPr lang="en-US" sz="2000" b="1" dirty="0" err="1" smtClean="0"/>
              <a:t>l’idéal</a:t>
            </a:r>
            <a:r>
              <a:rPr lang="en-US" sz="2000" b="1" dirty="0" smtClean="0"/>
              <a:t> du </a:t>
            </a:r>
            <a:r>
              <a:rPr lang="en-US" sz="2000" b="1" dirty="0" err="1" smtClean="0"/>
              <a:t>royaume-uni</a:t>
            </a:r>
            <a:r>
              <a:rPr lang="en-US" sz="2000" b="1" dirty="0" smtClean="0"/>
              <a:t> </a:t>
            </a:r>
            <a:r>
              <a:rPr lang="en-US" sz="2000" b="1" dirty="0" err="1" smtClean="0"/>
              <a:t>d’Israël</a:t>
            </a:r>
            <a:r>
              <a:rPr lang="en-US" sz="2000" b="1" dirty="0" smtClean="0"/>
              <a:t>.</a:t>
            </a:r>
            <a:endParaRPr lang="fr-FR" sz="2000" b="1" dirty="0"/>
          </a:p>
          <a:p>
            <a:endParaRPr lang="fr-FR" dirty="0"/>
          </a:p>
        </p:txBody>
      </p:sp>
      <p:sp>
        <p:nvSpPr>
          <p:cNvPr id="4" name="Rectangle 3"/>
          <p:cNvSpPr/>
          <p:nvPr/>
        </p:nvSpPr>
        <p:spPr>
          <a:xfrm>
            <a:off x="944880" y="1092815"/>
            <a:ext cx="9193530" cy="369332"/>
          </a:xfrm>
          <a:prstGeom prst="rect">
            <a:avLst/>
          </a:prstGeom>
        </p:spPr>
        <p:txBody>
          <a:bodyPr wrap="square">
            <a:spAutoFit/>
          </a:bodyPr>
          <a:lstStyle/>
          <a:p>
            <a:r>
              <a:rPr lang="en-US" dirty="0">
                <a:solidFill>
                  <a:schemeClr val="bg1"/>
                </a:solidFill>
              </a:rPr>
              <a:t>Signification de </a:t>
            </a:r>
            <a:r>
              <a:rPr lang="en-US" dirty="0" err="1">
                <a:solidFill>
                  <a:schemeClr val="bg1"/>
                </a:solidFill>
              </a:rPr>
              <a:t>l’émergence</a:t>
            </a:r>
            <a:r>
              <a:rPr lang="en-US" dirty="0">
                <a:solidFill>
                  <a:schemeClr val="bg1"/>
                </a:solidFill>
              </a:rPr>
              <a:t> de la </a:t>
            </a:r>
            <a:r>
              <a:rPr lang="en-US" dirty="0" err="1">
                <a:solidFill>
                  <a:schemeClr val="bg1"/>
                </a:solidFill>
              </a:rPr>
              <a:t>démocratie</a:t>
            </a:r>
            <a:r>
              <a:rPr lang="en-US" dirty="0">
                <a:solidFill>
                  <a:schemeClr val="bg1"/>
                </a:solidFill>
              </a:rPr>
              <a:t> du point de </a:t>
            </a:r>
            <a:r>
              <a:rPr lang="en-US" dirty="0" err="1">
                <a:solidFill>
                  <a:schemeClr val="bg1"/>
                </a:solidFill>
              </a:rPr>
              <a:t>vue</a:t>
            </a:r>
            <a:r>
              <a:rPr lang="en-US" dirty="0">
                <a:solidFill>
                  <a:schemeClr val="bg1"/>
                </a:solidFill>
              </a:rPr>
              <a:t> </a:t>
            </a:r>
            <a:r>
              <a:rPr lang="en-US" dirty="0" err="1" smtClean="0">
                <a:solidFill>
                  <a:schemeClr val="bg1"/>
                </a:solidFill>
              </a:rPr>
              <a:t>providentiel</a:t>
            </a:r>
            <a:r>
              <a:rPr lang="en-US" dirty="0" smtClean="0">
                <a:solidFill>
                  <a:schemeClr val="bg1"/>
                </a:solidFill>
              </a:rPr>
              <a:t> </a:t>
            </a:r>
            <a:endParaRPr lang="fr-FR" dirty="0">
              <a:solidFill>
                <a:schemeClr val="bg1"/>
              </a:solidFill>
            </a:endParaRPr>
          </a:p>
        </p:txBody>
      </p:sp>
    </p:spTree>
    <p:extLst>
      <p:ext uri="{BB962C8B-B14F-4D97-AF65-F5344CB8AC3E}">
        <p14:creationId xmlns:p14="http://schemas.microsoft.com/office/powerpoint/2010/main" val="3468099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 y="17304"/>
            <a:ext cx="12192000" cy="706437"/>
          </a:xfrm>
        </p:spPr>
        <p:style>
          <a:lnRef idx="0">
            <a:schemeClr val="accent1"/>
          </a:lnRef>
          <a:fillRef idx="3">
            <a:schemeClr val="accent1"/>
          </a:fillRef>
          <a:effectRef idx="3">
            <a:schemeClr val="accent1"/>
          </a:effectRef>
          <a:fontRef idx="minor">
            <a:schemeClr val="lt1"/>
          </a:fontRef>
        </p:style>
        <p:txBody>
          <a:bodyPr/>
          <a:lstStyle/>
          <a:p>
            <a:r>
              <a:rPr lang="fr-FR" sz="2400" dirty="0" smtClean="0"/>
              <a:t>L’échec du Royaume-Uni (Saül, David, Salomon)</a:t>
            </a:r>
            <a:endParaRPr lang="fr-FR" sz="2400" dirty="0"/>
          </a:p>
        </p:txBody>
      </p:sp>
      <p:sp>
        <p:nvSpPr>
          <p:cNvPr id="3" name="Espace réservé du contenu 2"/>
          <p:cNvSpPr>
            <a:spLocks noGrp="1"/>
          </p:cNvSpPr>
          <p:nvPr>
            <p:ph idx="4294967295"/>
          </p:nvPr>
        </p:nvSpPr>
        <p:spPr>
          <a:xfrm>
            <a:off x="3509010" y="896736"/>
            <a:ext cx="4979670" cy="5927926"/>
          </a:xfrm>
        </p:spPr>
        <p:txBody>
          <a:bodyPr>
            <a:normAutofit/>
          </a:bodyPr>
          <a:lstStyle/>
          <a:p>
            <a:r>
              <a:rPr lang="en-US" dirty="0" err="1" smtClean="0"/>
              <a:t>Royaume-uni</a:t>
            </a:r>
            <a:r>
              <a:rPr lang="en-US" dirty="0" smtClean="0"/>
              <a:t> </a:t>
            </a:r>
            <a:r>
              <a:rPr lang="en-US" dirty="0" err="1" smtClean="0"/>
              <a:t>d’Israël</a:t>
            </a:r>
            <a:r>
              <a:rPr lang="en-US" dirty="0" smtClean="0"/>
              <a:t> : base pour </a:t>
            </a:r>
            <a:r>
              <a:rPr lang="en-US" dirty="0" err="1" smtClean="0"/>
              <a:t>accueillir</a:t>
            </a:r>
            <a:r>
              <a:rPr lang="en-US" dirty="0" smtClean="0"/>
              <a:t> le </a:t>
            </a:r>
            <a:r>
              <a:rPr lang="en-US" dirty="0" err="1" smtClean="0"/>
              <a:t>Messie</a:t>
            </a:r>
            <a:r>
              <a:rPr lang="en-US" dirty="0" smtClean="0"/>
              <a:t>. </a:t>
            </a:r>
          </a:p>
          <a:p>
            <a:r>
              <a:rPr lang="en-US" dirty="0"/>
              <a:t>Le </a:t>
            </a:r>
            <a:r>
              <a:rPr lang="en-US" dirty="0" err="1"/>
              <a:t>Royaume-uni</a:t>
            </a:r>
            <a:r>
              <a:rPr lang="en-US" dirty="0"/>
              <a:t> </a:t>
            </a:r>
            <a:r>
              <a:rPr lang="en-US" dirty="0" err="1" smtClean="0"/>
              <a:t>connut</a:t>
            </a:r>
            <a:r>
              <a:rPr lang="en-US" dirty="0" smtClean="0"/>
              <a:t> </a:t>
            </a:r>
            <a:r>
              <a:rPr lang="en-US" dirty="0"/>
              <a:t>les </a:t>
            </a:r>
            <a:r>
              <a:rPr lang="en-US" dirty="0" err="1"/>
              <a:t>règnes</a:t>
            </a:r>
            <a:r>
              <a:rPr lang="en-US" dirty="0"/>
              <a:t> de </a:t>
            </a:r>
            <a:r>
              <a:rPr lang="en-US" dirty="0" err="1"/>
              <a:t>Saül</a:t>
            </a:r>
            <a:r>
              <a:rPr lang="en-US" dirty="0"/>
              <a:t>, David et </a:t>
            </a:r>
            <a:r>
              <a:rPr lang="en-US" dirty="0" smtClean="0"/>
              <a:t>Salomon. La </a:t>
            </a:r>
            <a:r>
              <a:rPr lang="en-US" dirty="0"/>
              <a:t>Providence </a:t>
            </a:r>
            <a:r>
              <a:rPr lang="en-US" dirty="0" err="1"/>
              <a:t>centrée</a:t>
            </a:r>
            <a:r>
              <a:rPr lang="en-US" dirty="0"/>
              <a:t> sur </a:t>
            </a:r>
            <a:r>
              <a:rPr lang="en-US" dirty="0" err="1"/>
              <a:t>l’unité</a:t>
            </a:r>
            <a:r>
              <a:rPr lang="en-US" dirty="0"/>
              <a:t> entre les </a:t>
            </a:r>
            <a:r>
              <a:rPr lang="en-US" dirty="0" err="1"/>
              <a:t>prophètes</a:t>
            </a:r>
            <a:r>
              <a:rPr lang="en-US" dirty="0"/>
              <a:t>, les grands-</a:t>
            </a:r>
            <a:r>
              <a:rPr lang="en-US" dirty="0" err="1"/>
              <a:t>prêtres</a:t>
            </a:r>
            <a:r>
              <a:rPr lang="en-US" dirty="0"/>
              <a:t> et le </a:t>
            </a:r>
            <a:r>
              <a:rPr lang="en-US" dirty="0" err="1"/>
              <a:t>Roi</a:t>
            </a:r>
            <a:r>
              <a:rPr lang="en-US" dirty="0"/>
              <a:t> </a:t>
            </a:r>
            <a:r>
              <a:rPr lang="en-US" dirty="0" err="1"/>
              <a:t>échoua</a:t>
            </a:r>
            <a:r>
              <a:rPr lang="en-US" dirty="0"/>
              <a:t> et, à la mort de Salomon, son </a:t>
            </a:r>
            <a:r>
              <a:rPr lang="en-US" dirty="0" err="1"/>
              <a:t>Royaume</a:t>
            </a:r>
            <a:r>
              <a:rPr lang="en-US" dirty="0"/>
              <a:t> </a:t>
            </a:r>
            <a:r>
              <a:rPr lang="en-US" dirty="0" err="1"/>
              <a:t>fut</a:t>
            </a:r>
            <a:r>
              <a:rPr lang="en-US" dirty="0"/>
              <a:t> </a:t>
            </a:r>
            <a:r>
              <a:rPr lang="en-US" dirty="0" err="1"/>
              <a:t>divisé</a:t>
            </a:r>
            <a:r>
              <a:rPr lang="en-US" dirty="0"/>
              <a:t> </a:t>
            </a:r>
            <a:r>
              <a:rPr lang="en-US" dirty="0" err="1"/>
              <a:t>en</a:t>
            </a:r>
            <a:r>
              <a:rPr lang="en-US" dirty="0"/>
              <a:t> </a:t>
            </a:r>
            <a:r>
              <a:rPr lang="en-US" dirty="0" err="1"/>
              <a:t>deux</a:t>
            </a:r>
            <a:r>
              <a:rPr lang="en-US" dirty="0"/>
              <a:t> : </a:t>
            </a:r>
            <a:r>
              <a:rPr lang="en-US" dirty="0" err="1"/>
              <a:t>Israël</a:t>
            </a:r>
            <a:r>
              <a:rPr lang="en-US" dirty="0"/>
              <a:t> au Nord (</a:t>
            </a:r>
            <a:r>
              <a:rPr lang="en-US" dirty="0" err="1"/>
              <a:t>détruit</a:t>
            </a:r>
            <a:r>
              <a:rPr lang="en-US" dirty="0"/>
              <a:t> par les </a:t>
            </a:r>
            <a:r>
              <a:rPr lang="en-US" dirty="0" err="1"/>
              <a:t>Assyriens</a:t>
            </a:r>
            <a:r>
              <a:rPr lang="en-US" dirty="0"/>
              <a:t>), Juda au </a:t>
            </a:r>
            <a:r>
              <a:rPr lang="en-US" dirty="0" err="1"/>
              <a:t>Sud</a:t>
            </a:r>
            <a:r>
              <a:rPr lang="en-US" dirty="0"/>
              <a:t>, qui </a:t>
            </a:r>
            <a:r>
              <a:rPr lang="en-US" dirty="0" err="1"/>
              <a:t>tomba</a:t>
            </a:r>
            <a:r>
              <a:rPr lang="en-US" dirty="0"/>
              <a:t> </a:t>
            </a:r>
            <a:r>
              <a:rPr lang="en-US" dirty="0" err="1"/>
              <a:t>finalement</a:t>
            </a:r>
            <a:r>
              <a:rPr lang="en-US" dirty="0"/>
              <a:t> aux mains de </a:t>
            </a:r>
            <a:r>
              <a:rPr lang="en-US" dirty="0" err="1"/>
              <a:t>Nabuchodonosor</a:t>
            </a:r>
            <a:r>
              <a:rPr lang="en-US" dirty="0"/>
              <a:t>, </a:t>
            </a:r>
            <a:r>
              <a:rPr lang="en-US" dirty="0" err="1"/>
              <a:t>contraignant</a:t>
            </a:r>
            <a:r>
              <a:rPr lang="en-US" dirty="0"/>
              <a:t> la </a:t>
            </a:r>
            <a:r>
              <a:rPr lang="en-US" dirty="0" err="1"/>
              <a:t>famille</a:t>
            </a:r>
            <a:r>
              <a:rPr lang="en-US" dirty="0"/>
              <a:t> </a:t>
            </a:r>
            <a:r>
              <a:rPr lang="en-US" dirty="0" err="1"/>
              <a:t>royale</a:t>
            </a:r>
            <a:r>
              <a:rPr lang="en-US" dirty="0"/>
              <a:t> et le </a:t>
            </a:r>
            <a:r>
              <a:rPr lang="en-US" dirty="0" err="1"/>
              <a:t>peupe</a:t>
            </a:r>
            <a:r>
              <a:rPr lang="en-US" dirty="0"/>
              <a:t> à </a:t>
            </a:r>
            <a:r>
              <a:rPr lang="en-US" dirty="0" err="1"/>
              <a:t>l’exil</a:t>
            </a:r>
            <a:r>
              <a:rPr lang="en-US" dirty="0"/>
              <a:t> à </a:t>
            </a:r>
            <a:r>
              <a:rPr lang="en-US" dirty="0" err="1"/>
              <a:t>Babylone</a:t>
            </a:r>
            <a:r>
              <a:rPr lang="en-US" dirty="0"/>
              <a:t>. </a:t>
            </a:r>
          </a:p>
          <a:p>
            <a:r>
              <a:rPr lang="en-US" dirty="0" smtClean="0"/>
              <a:t>Mission </a:t>
            </a:r>
            <a:r>
              <a:rPr lang="en-US" dirty="0" err="1" smtClean="0"/>
              <a:t>messianique</a:t>
            </a:r>
            <a:r>
              <a:rPr lang="en-US" dirty="0" smtClean="0"/>
              <a:t> reprise </a:t>
            </a:r>
            <a:r>
              <a:rPr lang="en-US" dirty="0" err="1" smtClean="0"/>
              <a:t>dans</a:t>
            </a:r>
            <a:r>
              <a:rPr lang="en-US" dirty="0" smtClean="0"/>
              <a:t> </a:t>
            </a:r>
            <a:r>
              <a:rPr lang="en-US" dirty="0" err="1" smtClean="0"/>
              <a:t>l’ère</a:t>
            </a:r>
            <a:r>
              <a:rPr lang="en-US" dirty="0" smtClean="0"/>
              <a:t> </a:t>
            </a:r>
            <a:r>
              <a:rPr lang="en-US" dirty="0" err="1" smtClean="0"/>
              <a:t>chrétienne</a:t>
            </a:r>
            <a:r>
              <a:rPr lang="en-US" dirty="0" smtClean="0"/>
              <a:t> par </a:t>
            </a:r>
            <a:r>
              <a:rPr lang="en-US" dirty="0" err="1" smtClean="0"/>
              <a:t>l’Empire</a:t>
            </a:r>
            <a:r>
              <a:rPr lang="en-US" dirty="0" smtClean="0"/>
              <a:t> </a:t>
            </a:r>
            <a:r>
              <a:rPr lang="en-US" dirty="0" err="1" smtClean="0"/>
              <a:t>carolingien</a:t>
            </a:r>
            <a:r>
              <a:rPr lang="en-US" dirty="0" smtClean="0"/>
              <a:t>. </a:t>
            </a:r>
            <a:r>
              <a:rPr lang="en-US" dirty="0" err="1" smtClean="0"/>
              <a:t>L’idée</a:t>
            </a:r>
            <a:r>
              <a:rPr lang="en-US" dirty="0" smtClean="0"/>
              <a:t> </a:t>
            </a:r>
            <a:r>
              <a:rPr lang="en-US" dirty="0" err="1" smtClean="0"/>
              <a:t>d’une</a:t>
            </a:r>
            <a:r>
              <a:rPr lang="en-US" dirty="0" smtClean="0"/>
              <a:t> nation </a:t>
            </a:r>
            <a:r>
              <a:rPr lang="en-US" dirty="0" err="1" smtClean="0"/>
              <a:t>chrétienne</a:t>
            </a:r>
            <a:r>
              <a:rPr lang="en-US" dirty="0" smtClean="0"/>
              <a:t> </a:t>
            </a:r>
            <a:r>
              <a:rPr lang="en-US" dirty="0" err="1" smtClean="0"/>
              <a:t>prospère</a:t>
            </a:r>
            <a:r>
              <a:rPr lang="en-US" dirty="0" smtClean="0"/>
              <a:t> </a:t>
            </a:r>
            <a:r>
              <a:rPr lang="en-US" dirty="0" err="1" smtClean="0"/>
              <a:t>ayant</a:t>
            </a:r>
            <a:r>
              <a:rPr lang="en-US" dirty="0" smtClean="0"/>
              <a:t> </a:t>
            </a:r>
            <a:r>
              <a:rPr lang="en-US" dirty="0" err="1" smtClean="0"/>
              <a:t>une</a:t>
            </a:r>
            <a:r>
              <a:rPr lang="en-US" dirty="0" smtClean="0"/>
              <a:t> vocation </a:t>
            </a:r>
            <a:r>
              <a:rPr lang="en-US" dirty="0" err="1" smtClean="0"/>
              <a:t>universelle</a:t>
            </a:r>
            <a:r>
              <a:rPr lang="en-US" dirty="0" smtClean="0"/>
              <a:t> se </a:t>
            </a:r>
            <a:r>
              <a:rPr lang="en-US" dirty="0" err="1" smtClean="0"/>
              <a:t>retrouva</a:t>
            </a:r>
            <a:r>
              <a:rPr lang="en-US" dirty="0" smtClean="0"/>
              <a:t> </a:t>
            </a:r>
            <a:r>
              <a:rPr lang="en-US" dirty="0" err="1" smtClean="0"/>
              <a:t>ensuite</a:t>
            </a:r>
            <a:r>
              <a:rPr lang="en-US" dirty="0" smtClean="0"/>
              <a:t> </a:t>
            </a:r>
            <a:r>
              <a:rPr lang="en-US" dirty="0" err="1" smtClean="0"/>
              <a:t>dans</a:t>
            </a:r>
            <a:r>
              <a:rPr lang="en-US" dirty="0" smtClean="0"/>
              <a:t> le </a:t>
            </a:r>
            <a:r>
              <a:rPr lang="en-US" dirty="0" err="1" smtClean="0"/>
              <a:t>Royaume-uni</a:t>
            </a:r>
            <a:r>
              <a:rPr lang="en-US" dirty="0" smtClean="0"/>
              <a:t> et anime </a:t>
            </a:r>
            <a:r>
              <a:rPr lang="en-US" dirty="0" err="1" smtClean="0"/>
              <a:t>aujourd’hui</a:t>
            </a:r>
            <a:r>
              <a:rPr lang="en-US" dirty="0" smtClean="0"/>
              <a:t> </a:t>
            </a:r>
            <a:r>
              <a:rPr lang="en-US" dirty="0" err="1" smtClean="0"/>
              <a:t>en</a:t>
            </a:r>
            <a:r>
              <a:rPr lang="en-US" dirty="0" smtClean="0"/>
              <a:t> </a:t>
            </a:r>
            <a:r>
              <a:rPr lang="en-US" dirty="0" err="1" smtClean="0"/>
              <a:t>grande</a:t>
            </a:r>
            <a:r>
              <a:rPr lang="en-US" dirty="0" smtClean="0"/>
              <a:t> </a:t>
            </a:r>
            <a:r>
              <a:rPr lang="en-US" dirty="0" err="1" smtClean="0"/>
              <a:t>partie</a:t>
            </a:r>
            <a:r>
              <a:rPr lang="en-US" dirty="0" smtClean="0"/>
              <a:t> les </a:t>
            </a:r>
            <a:r>
              <a:rPr lang="en-US" dirty="0" err="1" smtClean="0"/>
              <a:t>Etats</a:t>
            </a:r>
            <a:r>
              <a:rPr lang="en-US" dirty="0" smtClean="0"/>
              <a:t>-Unis.</a:t>
            </a:r>
          </a:p>
        </p:txBody>
      </p:sp>
      <p:sp>
        <p:nvSpPr>
          <p:cNvPr id="4" name="Rectangle 3"/>
          <p:cNvSpPr/>
          <p:nvPr/>
        </p:nvSpPr>
        <p:spPr>
          <a:xfrm>
            <a:off x="153162" y="3333433"/>
            <a:ext cx="3230372" cy="369332"/>
          </a:xfrm>
          <a:prstGeom prst="rect">
            <a:avLst/>
          </a:prstGeom>
        </p:spPr>
        <p:txBody>
          <a:bodyPr wrap="none">
            <a:spAutoFit/>
          </a:bodyPr>
          <a:lstStyle/>
          <a:p>
            <a:r>
              <a:rPr lang="en-US" dirty="0" err="1" smtClean="0"/>
              <a:t>Saül</a:t>
            </a:r>
            <a:r>
              <a:rPr lang="en-US" dirty="0" smtClean="0"/>
              <a:t> et David (Rembrandt) </a:t>
            </a:r>
            <a:endParaRPr lang="fr-FR" dirty="0"/>
          </a:p>
        </p:txBody>
      </p:sp>
      <p:pic>
        <p:nvPicPr>
          <p:cNvPr id="1028" name="Picture 4" descr="https://upload.wikimedia.org/wikipedia/commons/thumb/e/e1/Rembrandt_Harmensz._van_Rijn_030.jpg/220px-Rembrandt_Harmensz._van_Rijn_0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55" y="812482"/>
            <a:ext cx="3133726" cy="25069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ing David handing the sceptre to Solomon."/>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14851" r="30694" b="11316"/>
          <a:stretch/>
        </p:blipFill>
        <p:spPr bwMode="auto">
          <a:xfrm>
            <a:off x="187655" y="3716735"/>
            <a:ext cx="3321355" cy="27963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032" name="Picture 8" descr="babylonia.jpg"/>
          <p:cNvPicPr>
            <a:picLocks noChangeAspect="1" noChangeArrowheads="1"/>
          </p:cNvPicPr>
          <p:nvPr/>
        </p:nvPicPr>
        <p:blipFill rotWithShape="1">
          <a:blip r:embed="rId5">
            <a:extLst>
              <a:ext uri="{28A0092B-C50C-407E-A947-70E740481C1C}">
                <a14:useLocalDpi xmlns:a14="http://schemas.microsoft.com/office/drawing/2010/main" val="0"/>
              </a:ext>
            </a:extLst>
          </a:blip>
          <a:srcRect r="7875"/>
          <a:stretch/>
        </p:blipFill>
        <p:spPr bwMode="auto">
          <a:xfrm>
            <a:off x="8703919" y="4592348"/>
            <a:ext cx="3106116" cy="21599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659" y="6488668"/>
            <a:ext cx="3695242" cy="338554"/>
          </a:xfrm>
          <a:prstGeom prst="rect">
            <a:avLst/>
          </a:prstGeom>
        </p:spPr>
        <p:txBody>
          <a:bodyPr wrap="none">
            <a:spAutoFit/>
          </a:bodyPr>
          <a:lstStyle/>
          <a:p>
            <a:r>
              <a:rPr lang="en-US" sz="1600" dirty="0"/>
              <a:t>David et </a:t>
            </a:r>
            <a:r>
              <a:rPr lang="en-US" sz="1600" dirty="0" smtClean="0"/>
              <a:t>Salomon (</a:t>
            </a:r>
            <a:r>
              <a:rPr lang="en-US" sz="1600" dirty="0" err="1" smtClean="0"/>
              <a:t>Cornelis</a:t>
            </a:r>
            <a:r>
              <a:rPr lang="en-US" sz="1600" dirty="0" smtClean="0"/>
              <a:t> de </a:t>
            </a:r>
            <a:r>
              <a:rPr lang="en-US" sz="1600" dirty="0" err="1" smtClean="0"/>
              <a:t>Vos</a:t>
            </a:r>
            <a:r>
              <a:rPr lang="en-US" sz="1600" dirty="0" smtClean="0"/>
              <a:t>)</a:t>
            </a:r>
            <a:endParaRPr lang="en-US" sz="1600" dirty="0"/>
          </a:p>
        </p:txBody>
      </p:sp>
      <p:pic>
        <p:nvPicPr>
          <p:cNvPr id="1034" name="Picture 10" descr="Description de cette image, également commentée ci-après"/>
          <p:cNvPicPr>
            <a:picLocks noChangeAspect="1" noChangeArrowheads="1"/>
          </p:cNvPicPr>
          <p:nvPr/>
        </p:nvPicPr>
        <p:blipFill rotWithShape="1">
          <a:blip r:embed="rId6">
            <a:extLst>
              <a:ext uri="{28A0092B-C50C-407E-A947-70E740481C1C}">
                <a14:useLocalDpi xmlns:a14="http://schemas.microsoft.com/office/drawing/2010/main" val="0"/>
              </a:ext>
            </a:extLst>
          </a:blip>
          <a:srcRect b="22761"/>
          <a:stretch/>
        </p:blipFill>
        <p:spPr bwMode="auto">
          <a:xfrm>
            <a:off x="8690114" y="1441187"/>
            <a:ext cx="3133726" cy="288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38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2192000" cy="708025"/>
          </a:xfrm>
        </p:spPr>
        <p:style>
          <a:lnRef idx="0">
            <a:schemeClr val="accent1"/>
          </a:lnRef>
          <a:fillRef idx="3">
            <a:schemeClr val="accent1"/>
          </a:fillRef>
          <a:effectRef idx="3">
            <a:schemeClr val="accent1"/>
          </a:effectRef>
          <a:fontRef idx="minor">
            <a:schemeClr val="lt1"/>
          </a:fontRef>
        </p:style>
        <p:txBody>
          <a:bodyPr/>
          <a:lstStyle/>
          <a:p>
            <a:r>
              <a:rPr lang="fr-FR" dirty="0"/>
              <a:t>Crise de l’Empire chrétien et genèse des démocraties</a:t>
            </a:r>
          </a:p>
        </p:txBody>
      </p:sp>
      <p:sp>
        <p:nvSpPr>
          <p:cNvPr id="3" name="Espace réservé du contenu 2"/>
          <p:cNvSpPr>
            <a:spLocks noGrp="1"/>
          </p:cNvSpPr>
          <p:nvPr>
            <p:ph idx="4294967295"/>
          </p:nvPr>
        </p:nvSpPr>
        <p:spPr>
          <a:xfrm>
            <a:off x="3536950" y="915671"/>
            <a:ext cx="8567420" cy="5485024"/>
          </a:xfrm>
        </p:spPr>
        <p:txBody>
          <a:bodyPr>
            <a:normAutofit/>
          </a:bodyPr>
          <a:lstStyle/>
          <a:p>
            <a:r>
              <a:rPr lang="en-US" sz="2400" dirty="0" err="1"/>
              <a:t>L’Empire</a:t>
            </a:r>
            <a:r>
              <a:rPr lang="en-US" sz="2400" dirty="0"/>
              <a:t> </a:t>
            </a:r>
            <a:r>
              <a:rPr lang="en-US" sz="2400" dirty="0" err="1"/>
              <a:t>carolingien</a:t>
            </a:r>
            <a:r>
              <a:rPr lang="en-US" sz="2400" dirty="0"/>
              <a:t> </a:t>
            </a:r>
            <a:r>
              <a:rPr lang="en-US" sz="2400" dirty="0" err="1"/>
              <a:t>échoua</a:t>
            </a:r>
            <a:r>
              <a:rPr lang="en-US" sz="2400" dirty="0"/>
              <a:t> </a:t>
            </a:r>
            <a:r>
              <a:rPr lang="en-US" sz="2400" dirty="0" err="1"/>
              <a:t>lui</a:t>
            </a:r>
            <a:r>
              <a:rPr lang="en-US" sz="2400" dirty="0"/>
              <a:t> </a:t>
            </a:r>
            <a:r>
              <a:rPr lang="en-US" sz="2400" dirty="0" err="1"/>
              <a:t>aussi</a:t>
            </a:r>
            <a:r>
              <a:rPr lang="en-US" sz="2400" dirty="0"/>
              <a:t> </a:t>
            </a:r>
            <a:r>
              <a:rPr lang="en-US" sz="2400" dirty="0" err="1"/>
              <a:t>dans</a:t>
            </a:r>
            <a:r>
              <a:rPr lang="en-US" sz="2400" dirty="0"/>
              <a:t> </a:t>
            </a:r>
            <a:r>
              <a:rPr lang="en-US" sz="2400" dirty="0" err="1"/>
              <a:t>sa</a:t>
            </a:r>
            <a:r>
              <a:rPr lang="en-US" sz="2400" dirty="0"/>
              <a:t> mission de </a:t>
            </a:r>
            <a:r>
              <a:rPr lang="en-US" sz="2400" dirty="0" err="1"/>
              <a:t>créer</a:t>
            </a:r>
            <a:r>
              <a:rPr lang="en-US" sz="2400" dirty="0"/>
              <a:t> </a:t>
            </a:r>
            <a:r>
              <a:rPr lang="en-US" sz="2400" dirty="0" err="1"/>
              <a:t>une</a:t>
            </a:r>
            <a:r>
              <a:rPr lang="en-US" sz="2400" dirty="0"/>
              <a:t> </a:t>
            </a:r>
            <a:r>
              <a:rPr lang="en-US" sz="2400" dirty="0" err="1"/>
              <a:t>grande</a:t>
            </a:r>
            <a:r>
              <a:rPr lang="en-US" sz="2400" dirty="0"/>
              <a:t> </a:t>
            </a:r>
            <a:r>
              <a:rPr lang="en-US" sz="2400" dirty="0" err="1"/>
              <a:t>communauté</a:t>
            </a:r>
            <a:r>
              <a:rPr lang="en-US" sz="2400" dirty="0"/>
              <a:t> </a:t>
            </a:r>
            <a:r>
              <a:rPr lang="en-US" sz="2400" dirty="0" err="1"/>
              <a:t>européenne</a:t>
            </a:r>
            <a:r>
              <a:rPr lang="en-US" sz="2400" dirty="0"/>
              <a:t> de </a:t>
            </a:r>
            <a:r>
              <a:rPr lang="en-US" sz="2400" dirty="0" err="1" smtClean="0"/>
              <a:t>peuples</a:t>
            </a:r>
            <a:r>
              <a:rPr lang="en-US" sz="2400" dirty="0" smtClean="0"/>
              <a:t> </a:t>
            </a:r>
            <a:r>
              <a:rPr lang="en-US" sz="2400" dirty="0" err="1"/>
              <a:t>chrétiens</a:t>
            </a:r>
            <a:r>
              <a:rPr lang="en-US" sz="2400" dirty="0"/>
              <a:t> unis </a:t>
            </a:r>
            <a:r>
              <a:rPr lang="en-US" sz="2400" dirty="0" err="1"/>
              <a:t>autour</a:t>
            </a:r>
            <a:r>
              <a:rPr lang="en-US" sz="2400" dirty="0"/>
              <a:t> du </a:t>
            </a:r>
            <a:r>
              <a:rPr lang="en-US" sz="2400" dirty="0" err="1"/>
              <a:t>pape</a:t>
            </a:r>
            <a:r>
              <a:rPr lang="en-US" sz="2400" dirty="0"/>
              <a:t> et de </a:t>
            </a:r>
            <a:r>
              <a:rPr lang="en-US" sz="2400" dirty="0" err="1"/>
              <a:t>l’empereur</a:t>
            </a:r>
            <a:r>
              <a:rPr lang="en-US" sz="2400" dirty="0"/>
              <a:t>. </a:t>
            </a:r>
            <a:r>
              <a:rPr lang="en-US" sz="2400" dirty="0" err="1"/>
              <a:t>L’Empire</a:t>
            </a:r>
            <a:r>
              <a:rPr lang="en-US" sz="2400" dirty="0"/>
              <a:t> de Charlemagne </a:t>
            </a:r>
            <a:r>
              <a:rPr lang="en-US" sz="2400" dirty="0" err="1"/>
              <a:t>fut</a:t>
            </a:r>
            <a:r>
              <a:rPr lang="en-US" sz="2400" dirty="0"/>
              <a:t> </a:t>
            </a:r>
            <a:r>
              <a:rPr lang="en-US" sz="2400" dirty="0" err="1"/>
              <a:t>divisé</a:t>
            </a:r>
            <a:r>
              <a:rPr lang="en-US" sz="2400" dirty="0"/>
              <a:t> </a:t>
            </a:r>
            <a:r>
              <a:rPr lang="en-US" sz="2400" dirty="0" err="1"/>
              <a:t>en</a:t>
            </a:r>
            <a:r>
              <a:rPr lang="en-US" sz="2400" dirty="0"/>
              <a:t> trois </a:t>
            </a:r>
            <a:r>
              <a:rPr lang="en-US" sz="2400" dirty="0" err="1"/>
              <a:t>puis</a:t>
            </a:r>
            <a:r>
              <a:rPr lang="en-US" sz="2400" dirty="0"/>
              <a:t> </a:t>
            </a:r>
            <a:r>
              <a:rPr lang="en-US" sz="2400" dirty="0" err="1"/>
              <a:t>en</a:t>
            </a:r>
            <a:r>
              <a:rPr lang="en-US" sz="2400" dirty="0"/>
              <a:t> </a:t>
            </a:r>
            <a:r>
              <a:rPr lang="en-US" sz="2400" dirty="0" err="1"/>
              <a:t>deux</a:t>
            </a:r>
            <a:r>
              <a:rPr lang="en-US" sz="2400" dirty="0"/>
              <a:t> (Saint-Empire </a:t>
            </a:r>
            <a:r>
              <a:rPr lang="en-US" sz="2400" dirty="0" err="1"/>
              <a:t>romain</a:t>
            </a:r>
            <a:r>
              <a:rPr lang="en-US" sz="2400" dirty="0"/>
              <a:t> </a:t>
            </a:r>
            <a:r>
              <a:rPr lang="en-US" sz="2400" dirty="0" err="1"/>
              <a:t>germanique</a:t>
            </a:r>
            <a:r>
              <a:rPr lang="en-US" sz="2400" dirty="0"/>
              <a:t> et Francs de </a:t>
            </a:r>
            <a:r>
              <a:rPr lang="en-US" sz="2400" dirty="0" err="1"/>
              <a:t>l’Ouest</a:t>
            </a:r>
            <a:r>
              <a:rPr lang="en-US" sz="2400" dirty="0"/>
              <a:t>). </a:t>
            </a:r>
            <a:r>
              <a:rPr lang="en-US" sz="2400" dirty="0" err="1"/>
              <a:t>L’Europe</a:t>
            </a:r>
            <a:r>
              <a:rPr lang="en-US" sz="2400" dirty="0"/>
              <a:t> </a:t>
            </a:r>
            <a:r>
              <a:rPr lang="en-US" sz="2400" dirty="0" err="1"/>
              <a:t>connaîtra</a:t>
            </a:r>
            <a:r>
              <a:rPr lang="en-US" sz="2400" dirty="0"/>
              <a:t> </a:t>
            </a:r>
            <a:r>
              <a:rPr lang="en-US" sz="2400" dirty="0" err="1"/>
              <a:t>alors</a:t>
            </a:r>
            <a:r>
              <a:rPr lang="en-US" sz="2400" dirty="0"/>
              <a:t> les </a:t>
            </a:r>
            <a:r>
              <a:rPr lang="en-US" sz="2400" dirty="0" err="1"/>
              <a:t>grandes</a:t>
            </a:r>
            <a:r>
              <a:rPr lang="en-US" sz="2400" dirty="0"/>
              <a:t> crises des </a:t>
            </a:r>
            <a:r>
              <a:rPr lang="en-US" sz="2400" dirty="0" err="1"/>
              <a:t>Croisades</a:t>
            </a:r>
            <a:r>
              <a:rPr lang="en-US" sz="2400" dirty="0"/>
              <a:t>, de la Guerre de Cent </a:t>
            </a:r>
            <a:r>
              <a:rPr lang="en-US" sz="2400" dirty="0" err="1"/>
              <a:t>ans</a:t>
            </a:r>
            <a:r>
              <a:rPr lang="en-US" sz="2400" dirty="0"/>
              <a:t>, de </a:t>
            </a:r>
            <a:r>
              <a:rPr lang="en-US" sz="2400" dirty="0" err="1"/>
              <a:t>l’exil</a:t>
            </a:r>
            <a:r>
              <a:rPr lang="en-US" sz="2400" dirty="0"/>
              <a:t> des </a:t>
            </a:r>
            <a:r>
              <a:rPr lang="en-US" sz="2400" dirty="0" err="1"/>
              <a:t>Papes</a:t>
            </a:r>
            <a:r>
              <a:rPr lang="en-US" sz="2400" dirty="0"/>
              <a:t> </a:t>
            </a:r>
            <a:r>
              <a:rPr lang="en-US" sz="2400" dirty="0" err="1"/>
              <a:t>en</a:t>
            </a:r>
            <a:r>
              <a:rPr lang="en-US" sz="2400" dirty="0"/>
              <a:t> Avignon. </a:t>
            </a:r>
            <a:endParaRPr lang="en-US" sz="2400" dirty="0" smtClean="0"/>
          </a:p>
          <a:p>
            <a:r>
              <a:rPr lang="en-US" sz="2400" dirty="0" smtClean="0"/>
              <a:t>Le </a:t>
            </a:r>
            <a:r>
              <a:rPr lang="en-US" sz="2400" dirty="0" err="1"/>
              <a:t>rêve</a:t>
            </a:r>
            <a:r>
              <a:rPr lang="en-US" sz="2400" dirty="0"/>
              <a:t> de </a:t>
            </a:r>
            <a:r>
              <a:rPr lang="en-US" sz="2400" dirty="0" err="1"/>
              <a:t>l’Empire</a:t>
            </a:r>
            <a:r>
              <a:rPr lang="en-US" sz="2400" dirty="0"/>
              <a:t> </a:t>
            </a:r>
            <a:r>
              <a:rPr lang="en-US" sz="2400" dirty="0" err="1"/>
              <a:t>chrétien</a:t>
            </a:r>
            <a:r>
              <a:rPr lang="en-US" sz="2400" dirty="0"/>
              <a:t> </a:t>
            </a:r>
            <a:r>
              <a:rPr lang="en-US" sz="2400" dirty="0" err="1"/>
              <a:t>unifié</a:t>
            </a:r>
            <a:r>
              <a:rPr lang="en-US" sz="2400" dirty="0"/>
              <a:t> </a:t>
            </a:r>
            <a:r>
              <a:rPr lang="en-US" sz="2400" dirty="0" err="1"/>
              <a:t>vola</a:t>
            </a:r>
            <a:r>
              <a:rPr lang="en-US" sz="2400" dirty="0"/>
              <a:t> </a:t>
            </a:r>
            <a:r>
              <a:rPr lang="en-US" sz="2400" dirty="0" err="1"/>
              <a:t>en</a:t>
            </a:r>
            <a:r>
              <a:rPr lang="en-US" sz="2400" dirty="0"/>
              <a:t> éclat, </a:t>
            </a:r>
            <a:r>
              <a:rPr lang="en-US" sz="2400" dirty="0" err="1"/>
              <a:t>laissant</a:t>
            </a:r>
            <a:r>
              <a:rPr lang="en-US" sz="2400" dirty="0"/>
              <a:t> </a:t>
            </a:r>
            <a:r>
              <a:rPr lang="en-US" sz="2400" dirty="0" err="1" smtClean="0"/>
              <a:t>d’abord</a:t>
            </a:r>
            <a:r>
              <a:rPr lang="en-US" sz="2400" dirty="0" smtClean="0"/>
              <a:t> la </a:t>
            </a:r>
            <a:r>
              <a:rPr lang="en-US" sz="2400" dirty="0"/>
              <a:t>place aux monarchies </a:t>
            </a:r>
            <a:r>
              <a:rPr lang="en-US" sz="2400" dirty="0" err="1"/>
              <a:t>absolues</a:t>
            </a:r>
            <a:r>
              <a:rPr lang="en-US" sz="2400" dirty="0"/>
              <a:t> </a:t>
            </a:r>
            <a:r>
              <a:rPr lang="en-US" sz="2400" dirty="0" err="1"/>
              <a:t>puis</a:t>
            </a:r>
            <a:r>
              <a:rPr lang="en-US" sz="2400" dirty="0"/>
              <a:t> </a:t>
            </a:r>
            <a:r>
              <a:rPr lang="en-US" sz="2400" dirty="0" err="1"/>
              <a:t>constitutionnelles</a:t>
            </a:r>
            <a:r>
              <a:rPr lang="en-US" sz="2400" dirty="0"/>
              <a:t>, </a:t>
            </a:r>
            <a:endParaRPr lang="en-US" sz="2400" dirty="0" smtClean="0"/>
          </a:p>
          <a:p>
            <a:r>
              <a:rPr lang="en-US" sz="2400" dirty="0" smtClean="0"/>
              <a:t>Les monarchies </a:t>
            </a:r>
            <a:r>
              <a:rPr lang="en-US" sz="2400" dirty="0" err="1" smtClean="0"/>
              <a:t>sont</a:t>
            </a:r>
            <a:r>
              <a:rPr lang="en-US" sz="2400" dirty="0" smtClean="0"/>
              <a:t> </a:t>
            </a:r>
            <a:r>
              <a:rPr lang="en-US" sz="2400" dirty="0" err="1" smtClean="0"/>
              <a:t>devenues</a:t>
            </a:r>
            <a:r>
              <a:rPr lang="en-US" sz="2400" dirty="0" smtClean="0"/>
              <a:t> des </a:t>
            </a:r>
            <a:r>
              <a:rPr lang="en-US" sz="2400" dirty="0" err="1" smtClean="0"/>
              <a:t>Etats</a:t>
            </a:r>
            <a:r>
              <a:rPr lang="en-US" sz="2400" dirty="0" smtClean="0"/>
              <a:t>-nations </a:t>
            </a:r>
            <a:r>
              <a:rPr lang="en-US" sz="2400" dirty="0" err="1" smtClean="0"/>
              <a:t>adoptant</a:t>
            </a:r>
            <a:r>
              <a:rPr lang="en-US" sz="2400" dirty="0" smtClean="0"/>
              <a:t> </a:t>
            </a:r>
            <a:r>
              <a:rPr lang="en-US" sz="2400" dirty="0" err="1" smtClean="0"/>
              <a:t>ensuite</a:t>
            </a:r>
            <a:r>
              <a:rPr lang="en-US" sz="2400" dirty="0" smtClean="0"/>
              <a:t> des régimes </a:t>
            </a:r>
            <a:r>
              <a:rPr lang="en-US" sz="2400" dirty="0" err="1" smtClean="0"/>
              <a:t>démocratiques</a:t>
            </a:r>
            <a:r>
              <a:rPr lang="en-US" sz="2400" dirty="0"/>
              <a:t>.</a:t>
            </a:r>
            <a:endParaRPr lang="fr-FR" sz="2400" dirty="0"/>
          </a:p>
          <a:p>
            <a:endParaRPr lang="fr-FR" sz="2400" dirty="0"/>
          </a:p>
        </p:txBody>
      </p:sp>
      <p:pic>
        <p:nvPicPr>
          <p:cNvPr id="2051" name="Picture 3" descr="https://upload.wikimedia.org/wikipedia/commons/thumb/8/8e/Empire_carolingien.png/200px-Empire_carolingie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915671"/>
            <a:ext cx="2938043" cy="33934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arsouye.org/images/cartes/carte_verdu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9" y="3692585"/>
            <a:ext cx="2938043" cy="270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49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Évolution de l’idéal messianique</a:t>
            </a:r>
            <a:endParaRPr lang="fr-FR" dirty="0"/>
          </a:p>
        </p:txBody>
      </p:sp>
      <p:sp>
        <p:nvSpPr>
          <p:cNvPr id="3" name="Espace réservé du contenu 2"/>
          <p:cNvSpPr>
            <a:spLocks noGrp="1"/>
          </p:cNvSpPr>
          <p:nvPr>
            <p:ph idx="1"/>
          </p:nvPr>
        </p:nvSpPr>
        <p:spPr>
          <a:xfrm>
            <a:off x="2920627" y="2388870"/>
            <a:ext cx="5743313" cy="420624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solidFill>
                  <a:srgbClr val="0070C0"/>
                </a:solidFill>
              </a:rPr>
              <a:t>Les régimes </a:t>
            </a:r>
            <a:r>
              <a:rPr lang="en-US" dirty="0" err="1" smtClean="0">
                <a:solidFill>
                  <a:srgbClr val="0070C0"/>
                </a:solidFill>
              </a:rPr>
              <a:t>démocratiques</a:t>
            </a:r>
            <a:r>
              <a:rPr lang="en-US" dirty="0" smtClean="0">
                <a:solidFill>
                  <a:srgbClr val="0070C0"/>
                </a:solidFill>
              </a:rPr>
              <a:t> </a:t>
            </a:r>
            <a:r>
              <a:rPr lang="en-US" dirty="0" err="1" smtClean="0">
                <a:solidFill>
                  <a:srgbClr val="0070C0"/>
                </a:solidFill>
              </a:rPr>
              <a:t>modernes</a:t>
            </a:r>
            <a:r>
              <a:rPr lang="en-US" dirty="0">
                <a:solidFill>
                  <a:srgbClr val="0070C0"/>
                </a:solidFill>
              </a:rPr>
              <a:t> </a:t>
            </a:r>
            <a:r>
              <a:rPr lang="en-US" dirty="0" err="1" smtClean="0">
                <a:solidFill>
                  <a:srgbClr val="0070C0"/>
                </a:solidFill>
              </a:rPr>
              <a:t>ont</a:t>
            </a:r>
            <a:r>
              <a:rPr lang="en-US" dirty="0" smtClean="0">
                <a:solidFill>
                  <a:srgbClr val="0070C0"/>
                </a:solidFill>
              </a:rPr>
              <a:t> </a:t>
            </a:r>
            <a:r>
              <a:rPr lang="en-US" dirty="0" err="1" smtClean="0">
                <a:solidFill>
                  <a:srgbClr val="0070C0"/>
                </a:solidFill>
              </a:rPr>
              <a:t>repris</a:t>
            </a:r>
            <a:r>
              <a:rPr lang="en-US" dirty="0" smtClean="0">
                <a:solidFill>
                  <a:srgbClr val="0070C0"/>
                </a:solidFill>
              </a:rPr>
              <a:t> à </a:t>
            </a:r>
            <a:r>
              <a:rPr lang="en-US" dirty="0" err="1" smtClean="0">
                <a:solidFill>
                  <a:srgbClr val="0070C0"/>
                </a:solidFill>
              </a:rPr>
              <a:t>leur</a:t>
            </a:r>
            <a:r>
              <a:rPr lang="en-US" dirty="0" smtClean="0">
                <a:solidFill>
                  <a:srgbClr val="0070C0"/>
                </a:solidFill>
              </a:rPr>
              <a:t> </a:t>
            </a:r>
            <a:r>
              <a:rPr lang="en-US" dirty="0" err="1" smtClean="0">
                <a:solidFill>
                  <a:srgbClr val="0070C0"/>
                </a:solidFill>
              </a:rPr>
              <a:t>compte</a:t>
            </a:r>
            <a:r>
              <a:rPr lang="en-US" dirty="0" smtClean="0">
                <a:solidFill>
                  <a:srgbClr val="0070C0"/>
                </a:solidFill>
              </a:rPr>
              <a:t> </a:t>
            </a:r>
            <a:r>
              <a:rPr lang="en-US" b="1" dirty="0" smtClean="0">
                <a:solidFill>
                  <a:srgbClr val="0070C0"/>
                </a:solidFill>
              </a:rPr>
              <a:t>la </a:t>
            </a:r>
            <a:r>
              <a:rPr lang="en-US" b="1" dirty="0" err="1" smtClean="0">
                <a:solidFill>
                  <a:srgbClr val="0070C0"/>
                </a:solidFill>
              </a:rPr>
              <a:t>quête</a:t>
            </a:r>
            <a:r>
              <a:rPr lang="en-US" b="1" dirty="0" smtClean="0">
                <a:solidFill>
                  <a:srgbClr val="0070C0"/>
                </a:solidFill>
              </a:rPr>
              <a:t> </a:t>
            </a:r>
            <a:r>
              <a:rPr lang="en-US" b="1" dirty="0" err="1" smtClean="0">
                <a:solidFill>
                  <a:srgbClr val="0070C0"/>
                </a:solidFill>
              </a:rPr>
              <a:t>messianique</a:t>
            </a:r>
            <a:r>
              <a:rPr lang="en-US" b="1" dirty="0" smtClean="0">
                <a:solidFill>
                  <a:srgbClr val="0070C0"/>
                </a:solidFill>
              </a:rPr>
              <a:t>  de la </a:t>
            </a:r>
            <a:r>
              <a:rPr lang="en-US" b="1" dirty="0" err="1" smtClean="0">
                <a:solidFill>
                  <a:srgbClr val="0070C0"/>
                </a:solidFill>
              </a:rPr>
              <a:t>cité</a:t>
            </a:r>
            <a:r>
              <a:rPr lang="en-US" b="1" dirty="0" smtClean="0">
                <a:solidFill>
                  <a:srgbClr val="0070C0"/>
                </a:solidFill>
              </a:rPr>
              <a:t> </a:t>
            </a:r>
            <a:r>
              <a:rPr lang="en-US" b="1" dirty="0" err="1" smtClean="0">
                <a:solidFill>
                  <a:srgbClr val="0070C0"/>
                </a:solidFill>
              </a:rPr>
              <a:t>idéale</a:t>
            </a:r>
            <a:r>
              <a:rPr lang="en-US" b="1" dirty="0" smtClean="0">
                <a:solidFill>
                  <a:srgbClr val="0070C0"/>
                </a:solidFill>
              </a:rPr>
              <a:t>.</a:t>
            </a:r>
            <a:r>
              <a:rPr lang="en-US" dirty="0" smtClean="0">
                <a:solidFill>
                  <a:srgbClr val="0070C0"/>
                </a:solidFill>
              </a:rPr>
              <a:t> Les </a:t>
            </a:r>
            <a:r>
              <a:rPr lang="en-US" dirty="0" err="1" smtClean="0">
                <a:solidFill>
                  <a:srgbClr val="0070C0"/>
                </a:solidFill>
              </a:rPr>
              <a:t>Européens</a:t>
            </a:r>
            <a:r>
              <a:rPr lang="en-US" dirty="0" smtClean="0">
                <a:solidFill>
                  <a:srgbClr val="0070C0"/>
                </a:solidFill>
              </a:rPr>
              <a:t> </a:t>
            </a:r>
            <a:r>
              <a:rPr lang="en-US" dirty="0" err="1" smtClean="0">
                <a:solidFill>
                  <a:srgbClr val="0070C0"/>
                </a:solidFill>
              </a:rPr>
              <a:t>ont</a:t>
            </a:r>
            <a:r>
              <a:rPr lang="en-US" dirty="0" smtClean="0">
                <a:solidFill>
                  <a:srgbClr val="0070C0"/>
                </a:solidFill>
              </a:rPr>
              <a:t> </a:t>
            </a:r>
            <a:r>
              <a:rPr lang="en-US" dirty="0" err="1" smtClean="0">
                <a:solidFill>
                  <a:srgbClr val="0070C0"/>
                </a:solidFill>
              </a:rPr>
              <a:t>une</a:t>
            </a:r>
            <a:r>
              <a:rPr lang="en-US" dirty="0" smtClean="0">
                <a:solidFill>
                  <a:srgbClr val="0070C0"/>
                </a:solidFill>
              </a:rPr>
              <a:t> </a:t>
            </a:r>
            <a:r>
              <a:rPr lang="en-US" b="1" dirty="0" smtClean="0">
                <a:solidFill>
                  <a:srgbClr val="0070C0"/>
                </a:solidFill>
              </a:rPr>
              <a:t>lecture </a:t>
            </a:r>
            <a:r>
              <a:rPr lang="en-US" b="1" dirty="0" err="1" smtClean="0">
                <a:solidFill>
                  <a:srgbClr val="0070C0"/>
                </a:solidFill>
              </a:rPr>
              <a:t>eschatologique</a:t>
            </a:r>
            <a:r>
              <a:rPr lang="en-US" b="1" dirty="0" smtClean="0">
                <a:solidFill>
                  <a:srgbClr val="0070C0"/>
                </a:solidFill>
              </a:rPr>
              <a:t> de </a:t>
            </a:r>
            <a:r>
              <a:rPr lang="en-US" b="1" dirty="0" err="1" smtClean="0">
                <a:solidFill>
                  <a:srgbClr val="0070C0"/>
                </a:solidFill>
              </a:rPr>
              <a:t>l’histoire</a:t>
            </a:r>
            <a:r>
              <a:rPr lang="en-US" b="1" dirty="0" smtClean="0">
                <a:solidFill>
                  <a:srgbClr val="0070C0"/>
                </a:solidFill>
              </a:rPr>
              <a:t> </a:t>
            </a:r>
            <a:r>
              <a:rPr lang="en-US" dirty="0" smtClean="0">
                <a:solidFill>
                  <a:srgbClr val="0070C0"/>
                </a:solidFill>
              </a:rPr>
              <a:t>et </a:t>
            </a:r>
            <a:r>
              <a:rPr lang="en-US" dirty="0" err="1" smtClean="0">
                <a:solidFill>
                  <a:srgbClr val="0070C0"/>
                </a:solidFill>
              </a:rPr>
              <a:t>vénèrent</a:t>
            </a:r>
            <a:r>
              <a:rPr lang="en-US" dirty="0" smtClean="0">
                <a:solidFill>
                  <a:srgbClr val="0070C0"/>
                </a:solidFill>
              </a:rPr>
              <a:t> le </a:t>
            </a:r>
            <a:r>
              <a:rPr lang="en-US" dirty="0" err="1" smtClean="0">
                <a:solidFill>
                  <a:srgbClr val="0070C0"/>
                </a:solidFill>
              </a:rPr>
              <a:t>progrès</a:t>
            </a:r>
            <a:r>
              <a:rPr lang="en-US" dirty="0" smtClean="0">
                <a:solidFill>
                  <a:srgbClr val="0070C0"/>
                </a:solidFill>
              </a:rPr>
              <a:t> moral, </a:t>
            </a:r>
            <a:r>
              <a:rPr lang="en-US" dirty="0" err="1" smtClean="0">
                <a:solidFill>
                  <a:srgbClr val="0070C0"/>
                </a:solidFill>
              </a:rPr>
              <a:t>politique</a:t>
            </a:r>
            <a:r>
              <a:rPr lang="en-US" dirty="0" smtClean="0">
                <a:solidFill>
                  <a:srgbClr val="0070C0"/>
                </a:solidFill>
              </a:rPr>
              <a:t> et </a:t>
            </a:r>
            <a:r>
              <a:rPr lang="en-US" dirty="0" err="1" smtClean="0">
                <a:solidFill>
                  <a:srgbClr val="0070C0"/>
                </a:solidFill>
              </a:rPr>
              <a:t>économique</a:t>
            </a:r>
            <a:r>
              <a:rPr lang="en-US" dirty="0" smtClean="0">
                <a:solidFill>
                  <a:srgbClr val="0070C0"/>
                </a:solidFill>
              </a:rPr>
              <a:t> à travers le </a:t>
            </a:r>
            <a:r>
              <a:rPr lang="en-US" dirty="0" err="1" smtClean="0">
                <a:solidFill>
                  <a:srgbClr val="0070C0"/>
                </a:solidFill>
              </a:rPr>
              <a:t>gouvernement</a:t>
            </a:r>
            <a:r>
              <a:rPr lang="en-US" dirty="0" smtClean="0">
                <a:solidFill>
                  <a:srgbClr val="0070C0"/>
                </a:solidFill>
              </a:rPr>
              <a:t> du </a:t>
            </a:r>
            <a:r>
              <a:rPr lang="en-US" dirty="0" err="1" smtClean="0">
                <a:solidFill>
                  <a:srgbClr val="0070C0"/>
                </a:solidFill>
              </a:rPr>
              <a:t>peuple</a:t>
            </a:r>
            <a:r>
              <a:rPr lang="en-US" dirty="0" smtClean="0">
                <a:solidFill>
                  <a:srgbClr val="0070C0"/>
                </a:solidFill>
              </a:rPr>
              <a:t>, par le </a:t>
            </a:r>
            <a:r>
              <a:rPr lang="en-US" dirty="0" err="1" smtClean="0">
                <a:solidFill>
                  <a:srgbClr val="0070C0"/>
                </a:solidFill>
              </a:rPr>
              <a:t>peuple</a:t>
            </a:r>
            <a:r>
              <a:rPr lang="en-US" dirty="0" smtClean="0">
                <a:solidFill>
                  <a:srgbClr val="0070C0"/>
                </a:solidFill>
              </a:rPr>
              <a:t> et pour le </a:t>
            </a:r>
            <a:r>
              <a:rPr lang="en-US" dirty="0" err="1" smtClean="0">
                <a:solidFill>
                  <a:srgbClr val="0070C0"/>
                </a:solidFill>
              </a:rPr>
              <a:t>peuple</a:t>
            </a:r>
            <a:r>
              <a:rPr lang="en-US" dirty="0" smtClean="0">
                <a:solidFill>
                  <a:srgbClr val="0070C0"/>
                </a:solidFill>
              </a:rPr>
              <a:t>. </a:t>
            </a:r>
          </a:p>
          <a:p>
            <a:r>
              <a:rPr lang="en-US" dirty="0" err="1" smtClean="0">
                <a:solidFill>
                  <a:srgbClr val="0070C0"/>
                </a:solidFill>
              </a:rPr>
              <a:t>Depuis</a:t>
            </a:r>
            <a:r>
              <a:rPr lang="en-US" dirty="0" smtClean="0">
                <a:solidFill>
                  <a:srgbClr val="0070C0"/>
                </a:solidFill>
              </a:rPr>
              <a:t> la </a:t>
            </a:r>
            <a:r>
              <a:rPr lang="en-US" dirty="0" err="1" smtClean="0">
                <a:solidFill>
                  <a:srgbClr val="0070C0"/>
                </a:solidFill>
              </a:rPr>
              <a:t>Réforme</a:t>
            </a:r>
            <a:r>
              <a:rPr lang="en-US" dirty="0" smtClean="0">
                <a:solidFill>
                  <a:srgbClr val="0070C0"/>
                </a:solidFill>
              </a:rPr>
              <a:t> et la Renaissance, </a:t>
            </a:r>
            <a:r>
              <a:rPr lang="en-US" dirty="0" err="1" smtClean="0">
                <a:solidFill>
                  <a:srgbClr val="0070C0"/>
                </a:solidFill>
              </a:rPr>
              <a:t>l’Occident</a:t>
            </a:r>
            <a:r>
              <a:rPr lang="en-US" dirty="0" smtClean="0">
                <a:solidFill>
                  <a:srgbClr val="0070C0"/>
                </a:solidFill>
              </a:rPr>
              <a:t> a </a:t>
            </a:r>
            <a:r>
              <a:rPr lang="en-US" dirty="0" err="1" smtClean="0">
                <a:solidFill>
                  <a:srgbClr val="0070C0"/>
                </a:solidFill>
              </a:rPr>
              <a:t>mené</a:t>
            </a:r>
            <a:r>
              <a:rPr lang="en-US" dirty="0" smtClean="0">
                <a:solidFill>
                  <a:srgbClr val="0070C0"/>
                </a:solidFill>
              </a:rPr>
              <a:t> des </a:t>
            </a:r>
            <a:r>
              <a:rPr lang="en-US" dirty="0" err="1" smtClean="0">
                <a:solidFill>
                  <a:srgbClr val="0070C0"/>
                </a:solidFill>
              </a:rPr>
              <a:t>réformes</a:t>
            </a:r>
            <a:r>
              <a:rPr lang="en-US" dirty="0" smtClean="0">
                <a:solidFill>
                  <a:srgbClr val="0070C0"/>
                </a:solidFill>
              </a:rPr>
              <a:t> et des revolutions pour </a:t>
            </a:r>
            <a:r>
              <a:rPr lang="en-US" dirty="0" err="1" smtClean="0">
                <a:solidFill>
                  <a:srgbClr val="0070C0"/>
                </a:solidFill>
              </a:rPr>
              <a:t>amener</a:t>
            </a:r>
            <a:r>
              <a:rPr lang="en-US" dirty="0" smtClean="0">
                <a:solidFill>
                  <a:srgbClr val="0070C0"/>
                </a:solidFill>
              </a:rPr>
              <a:t> les peoples </a:t>
            </a:r>
            <a:r>
              <a:rPr lang="en-US" dirty="0" err="1" smtClean="0">
                <a:solidFill>
                  <a:srgbClr val="0070C0"/>
                </a:solidFill>
              </a:rPr>
              <a:t>vers</a:t>
            </a:r>
            <a:r>
              <a:rPr lang="en-US" dirty="0" smtClean="0">
                <a:solidFill>
                  <a:srgbClr val="0070C0"/>
                </a:solidFill>
              </a:rPr>
              <a:t> </a:t>
            </a:r>
            <a:r>
              <a:rPr lang="en-US" dirty="0" err="1" smtClean="0">
                <a:solidFill>
                  <a:srgbClr val="0070C0"/>
                </a:solidFill>
              </a:rPr>
              <a:t>une</a:t>
            </a:r>
            <a:r>
              <a:rPr lang="en-US" dirty="0" smtClean="0">
                <a:solidFill>
                  <a:srgbClr val="0070C0"/>
                </a:solidFill>
              </a:rPr>
              <a:t> </a:t>
            </a:r>
            <a:r>
              <a:rPr lang="en-US" dirty="0" err="1" smtClean="0">
                <a:solidFill>
                  <a:srgbClr val="0070C0"/>
                </a:solidFill>
              </a:rPr>
              <a:t>société</a:t>
            </a:r>
            <a:r>
              <a:rPr lang="en-US" dirty="0" smtClean="0">
                <a:solidFill>
                  <a:srgbClr val="0070C0"/>
                </a:solidFill>
              </a:rPr>
              <a:t> de </a:t>
            </a:r>
            <a:r>
              <a:rPr lang="fr-FR" b="1" dirty="0">
                <a:solidFill>
                  <a:srgbClr val="0070C0"/>
                </a:solidFill>
              </a:rPr>
              <a:t>communauté solidaire, une prospérité partagée et des valeurs universelles </a:t>
            </a:r>
            <a:endParaRPr lang="fr-FR" dirty="0">
              <a:solidFill>
                <a:srgbClr val="0070C0"/>
              </a:solidFill>
            </a:endParaRPr>
          </a:p>
        </p:txBody>
      </p:sp>
      <p:sp>
        <p:nvSpPr>
          <p:cNvPr id="6" name="Ellipse 5"/>
          <p:cNvSpPr/>
          <p:nvPr/>
        </p:nvSpPr>
        <p:spPr>
          <a:xfrm>
            <a:off x="647551" y="4732020"/>
            <a:ext cx="2091690" cy="20002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Cité des hommes</a:t>
            </a:r>
            <a:endParaRPr lang="fr-FR" dirty="0"/>
          </a:p>
        </p:txBody>
      </p:sp>
      <p:sp>
        <p:nvSpPr>
          <p:cNvPr id="7" name="Rectangle avec flèche vers le bas 6"/>
          <p:cNvSpPr/>
          <p:nvPr/>
        </p:nvSpPr>
        <p:spPr>
          <a:xfrm>
            <a:off x="502920" y="2388870"/>
            <a:ext cx="2417707" cy="2891790"/>
          </a:xfrm>
          <a:prstGeom prst="down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Idéal messianique</a:t>
            </a:r>
          </a:p>
          <a:p>
            <a:pPr algn="ctr"/>
            <a:r>
              <a:rPr lang="fr-FR" dirty="0" smtClean="0"/>
              <a:t>Cité de Dieu</a:t>
            </a:r>
          </a:p>
          <a:p>
            <a:pPr algn="ctr"/>
            <a:r>
              <a:rPr lang="fr-FR" dirty="0" smtClean="0"/>
              <a:t>Pape et Empereur</a:t>
            </a:r>
            <a:endParaRPr lang="fr-FR" dirty="0"/>
          </a:p>
        </p:txBody>
      </p:sp>
      <p:sp>
        <p:nvSpPr>
          <p:cNvPr id="8" name="Ellipse 7"/>
          <p:cNvSpPr/>
          <p:nvPr/>
        </p:nvSpPr>
        <p:spPr>
          <a:xfrm>
            <a:off x="9184005" y="4732020"/>
            <a:ext cx="2091690" cy="20002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Cité des hommes</a:t>
            </a:r>
            <a:endParaRPr lang="fr-FR" dirty="0"/>
          </a:p>
        </p:txBody>
      </p:sp>
      <p:sp>
        <p:nvSpPr>
          <p:cNvPr id="9" name="Rectangle avec flèche vers le haut 8"/>
          <p:cNvSpPr/>
          <p:nvPr/>
        </p:nvSpPr>
        <p:spPr>
          <a:xfrm>
            <a:off x="8755380" y="2183130"/>
            <a:ext cx="2948940" cy="2411730"/>
          </a:xfrm>
          <a:prstGeom prst="up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Idéal Messianique (nation idéale)</a:t>
            </a:r>
          </a:p>
          <a:p>
            <a:pPr algn="ctr"/>
            <a:r>
              <a:rPr lang="fr-FR" dirty="0" smtClean="0"/>
              <a:t>Gouvernement du peuple, par le peuple et pour le peuple</a:t>
            </a:r>
            <a:endParaRPr lang="fr-FR" dirty="0"/>
          </a:p>
        </p:txBody>
      </p:sp>
    </p:spTree>
    <p:extLst>
      <p:ext uri="{BB962C8B-B14F-4D97-AF65-F5344CB8AC3E}">
        <p14:creationId xmlns:p14="http://schemas.microsoft.com/office/powerpoint/2010/main" val="551100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999830" y="4362450"/>
            <a:ext cx="2499995" cy="24955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smtClean="0"/>
              <a:t>Cité des hommes</a:t>
            </a:r>
            <a:endParaRPr lang="fr-FR" sz="2400" dirty="0"/>
          </a:p>
        </p:txBody>
      </p:sp>
      <p:sp>
        <p:nvSpPr>
          <p:cNvPr id="5" name="Rectangle avec flèche vers le haut 4"/>
          <p:cNvSpPr/>
          <p:nvPr/>
        </p:nvSpPr>
        <p:spPr>
          <a:xfrm>
            <a:off x="3755707" y="1154430"/>
            <a:ext cx="4988243" cy="3022609"/>
          </a:xfrm>
          <a:prstGeom prst="upArrowCallout">
            <a:avLst>
              <a:gd name="adj1" fmla="val 50000"/>
              <a:gd name="adj2" fmla="val 25000"/>
              <a:gd name="adj3" fmla="val 25000"/>
              <a:gd name="adj4" fmla="val 6497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Idéal Messianique (nation idéale)</a:t>
            </a:r>
          </a:p>
          <a:p>
            <a:pPr algn="ctr"/>
            <a:r>
              <a:rPr lang="fr-FR" sz="2400" dirty="0" smtClean="0"/>
              <a:t>Gouvernement du peuple, par le peuple et pour le peuple</a:t>
            </a:r>
            <a:endParaRPr lang="fr-FR" sz="2400" dirty="0"/>
          </a:p>
        </p:txBody>
      </p:sp>
      <p:sp>
        <p:nvSpPr>
          <p:cNvPr id="6" name="Rectangle 5"/>
          <p:cNvSpPr/>
          <p:nvPr/>
        </p:nvSpPr>
        <p:spPr>
          <a:xfrm>
            <a:off x="9262745" y="5075783"/>
            <a:ext cx="2929255" cy="707886"/>
          </a:xfrm>
          <a:prstGeom prst="rect">
            <a:avLst/>
          </a:prstGeom>
        </p:spPr>
        <p:txBody>
          <a:bodyPr wrap="square">
            <a:spAutoFit/>
          </a:bodyPr>
          <a:lstStyle/>
          <a:p>
            <a:r>
              <a:rPr lang="en-US" sz="2000" dirty="0"/>
              <a:t>Martin Luther </a:t>
            </a:r>
            <a:r>
              <a:rPr lang="en-US" sz="2000" dirty="0" smtClean="0"/>
              <a:t>et la </a:t>
            </a:r>
            <a:r>
              <a:rPr lang="en-US" sz="2000" dirty="0" err="1" smtClean="0"/>
              <a:t>Réforme</a:t>
            </a:r>
            <a:r>
              <a:rPr lang="en-US" sz="2000" dirty="0" smtClean="0"/>
              <a:t> </a:t>
            </a:r>
            <a:r>
              <a:rPr lang="en-US" sz="2000" dirty="0" err="1" smtClean="0"/>
              <a:t>protestante</a:t>
            </a:r>
            <a:endParaRPr lang="fr-FR" sz="2000" dirty="0"/>
          </a:p>
        </p:txBody>
      </p:sp>
      <p:sp>
        <p:nvSpPr>
          <p:cNvPr id="7" name="Rectangle 6"/>
          <p:cNvSpPr/>
          <p:nvPr/>
        </p:nvSpPr>
        <p:spPr>
          <a:xfrm>
            <a:off x="180334" y="5229671"/>
            <a:ext cx="2929255" cy="707886"/>
          </a:xfrm>
          <a:prstGeom prst="rect">
            <a:avLst/>
          </a:prstGeom>
        </p:spPr>
        <p:txBody>
          <a:bodyPr wrap="square">
            <a:spAutoFit/>
          </a:bodyPr>
          <a:lstStyle/>
          <a:p>
            <a:r>
              <a:rPr lang="en-US" sz="2000" dirty="0" smtClean="0"/>
              <a:t>Renaissance</a:t>
            </a:r>
          </a:p>
          <a:p>
            <a:endParaRPr lang="en-US" sz="2000" dirty="0"/>
          </a:p>
        </p:txBody>
      </p:sp>
      <p:sp>
        <p:nvSpPr>
          <p:cNvPr id="8" name="Rectangle 7"/>
          <p:cNvSpPr/>
          <p:nvPr/>
        </p:nvSpPr>
        <p:spPr>
          <a:xfrm>
            <a:off x="135252" y="4004488"/>
            <a:ext cx="3448050" cy="1015663"/>
          </a:xfrm>
          <a:prstGeom prst="rect">
            <a:avLst/>
          </a:prstGeom>
        </p:spPr>
        <p:txBody>
          <a:bodyPr wrap="square">
            <a:spAutoFit/>
          </a:bodyPr>
          <a:lstStyle/>
          <a:p>
            <a:r>
              <a:rPr lang="en-US" sz="2000" dirty="0" err="1" smtClean="0"/>
              <a:t>Lumières</a:t>
            </a:r>
            <a:r>
              <a:rPr lang="en-US" sz="2000" dirty="0" smtClean="0"/>
              <a:t> (raison, </a:t>
            </a:r>
            <a:r>
              <a:rPr lang="en-US" sz="2000" dirty="0" err="1" smtClean="0"/>
              <a:t>expérience</a:t>
            </a:r>
            <a:r>
              <a:rPr lang="en-US" sz="2000" dirty="0" smtClean="0"/>
              <a:t>) </a:t>
            </a:r>
            <a:r>
              <a:rPr lang="en-US" sz="2000" dirty="0" err="1" smtClean="0"/>
              <a:t>contre</a:t>
            </a:r>
            <a:r>
              <a:rPr lang="en-US" sz="2000" dirty="0" smtClean="0"/>
              <a:t> les </a:t>
            </a:r>
            <a:r>
              <a:rPr lang="en-US" sz="2000" dirty="0" err="1" smtClean="0"/>
              <a:t>privilèges</a:t>
            </a:r>
            <a:r>
              <a:rPr lang="en-US" sz="2000" dirty="0" smtClean="0"/>
              <a:t> et les restrictions </a:t>
            </a:r>
            <a:endParaRPr lang="fr-FR" sz="2000" dirty="0"/>
          </a:p>
        </p:txBody>
      </p:sp>
      <p:sp>
        <p:nvSpPr>
          <p:cNvPr id="2" name="Rectangle 1"/>
          <p:cNvSpPr/>
          <p:nvPr/>
        </p:nvSpPr>
        <p:spPr>
          <a:xfrm>
            <a:off x="180334" y="2755075"/>
            <a:ext cx="3575373" cy="707886"/>
          </a:xfrm>
          <a:prstGeom prst="rect">
            <a:avLst/>
          </a:prstGeom>
        </p:spPr>
        <p:txBody>
          <a:bodyPr wrap="square">
            <a:spAutoFit/>
          </a:bodyPr>
          <a:lstStyle/>
          <a:p>
            <a:r>
              <a:rPr lang="en-US" sz="2000" dirty="0" err="1" smtClean="0"/>
              <a:t>Révolution</a:t>
            </a:r>
            <a:r>
              <a:rPr lang="en-US" sz="2000" dirty="0" smtClean="0"/>
              <a:t> </a:t>
            </a:r>
            <a:r>
              <a:rPr lang="en-US" sz="2000" dirty="0" err="1" smtClean="0"/>
              <a:t>française</a:t>
            </a:r>
            <a:r>
              <a:rPr lang="en-US" sz="2000" dirty="0" smtClean="0"/>
              <a:t>, “</a:t>
            </a:r>
            <a:r>
              <a:rPr lang="en-US" sz="2000" dirty="0" err="1" smtClean="0"/>
              <a:t>liberté</a:t>
            </a:r>
            <a:r>
              <a:rPr lang="en-US" sz="2000" dirty="0" smtClean="0"/>
              <a:t>, </a:t>
            </a:r>
            <a:r>
              <a:rPr lang="en-US" sz="2000" dirty="0" err="1" smtClean="0"/>
              <a:t>égalité</a:t>
            </a:r>
            <a:r>
              <a:rPr lang="en-US" sz="2000" dirty="0" smtClean="0"/>
              <a:t>, </a:t>
            </a:r>
            <a:r>
              <a:rPr lang="en-US" sz="2000" dirty="0" err="1" smtClean="0"/>
              <a:t>fraternité</a:t>
            </a:r>
            <a:r>
              <a:rPr lang="en-US" sz="2000" dirty="0" smtClean="0"/>
              <a:t>” </a:t>
            </a:r>
            <a:endParaRPr lang="fr-FR" sz="2000" dirty="0"/>
          </a:p>
        </p:txBody>
      </p:sp>
      <p:sp>
        <p:nvSpPr>
          <p:cNvPr id="9" name="Rectangle 8"/>
          <p:cNvSpPr/>
          <p:nvPr/>
        </p:nvSpPr>
        <p:spPr>
          <a:xfrm>
            <a:off x="8743950" y="2908963"/>
            <a:ext cx="3179448" cy="369332"/>
          </a:xfrm>
          <a:prstGeom prst="rect">
            <a:avLst/>
          </a:prstGeom>
        </p:spPr>
        <p:txBody>
          <a:bodyPr wrap="square">
            <a:spAutoFit/>
          </a:bodyPr>
          <a:lstStyle/>
          <a:p>
            <a:r>
              <a:rPr lang="en-US" dirty="0" err="1" smtClean="0"/>
              <a:t>Révolution</a:t>
            </a:r>
            <a:r>
              <a:rPr lang="en-US" dirty="0" smtClean="0"/>
              <a:t> </a:t>
            </a:r>
            <a:r>
              <a:rPr lang="en-US" dirty="0" err="1" smtClean="0"/>
              <a:t>américaine</a:t>
            </a:r>
            <a:endParaRPr lang="fr-FR" dirty="0"/>
          </a:p>
        </p:txBody>
      </p:sp>
      <p:sp>
        <p:nvSpPr>
          <p:cNvPr id="10" name="Rectangle 9"/>
          <p:cNvSpPr/>
          <p:nvPr/>
        </p:nvSpPr>
        <p:spPr>
          <a:xfrm>
            <a:off x="8743950" y="3823096"/>
            <a:ext cx="3448050" cy="707886"/>
          </a:xfrm>
          <a:prstGeom prst="rect">
            <a:avLst/>
          </a:prstGeom>
        </p:spPr>
        <p:txBody>
          <a:bodyPr wrap="square">
            <a:spAutoFit/>
          </a:bodyPr>
          <a:lstStyle/>
          <a:p>
            <a:r>
              <a:rPr lang="en-US" sz="2000" dirty="0" smtClean="0"/>
              <a:t>Grand </a:t>
            </a:r>
            <a:r>
              <a:rPr lang="en-US" sz="2000" dirty="0" err="1" smtClean="0"/>
              <a:t>Réveil</a:t>
            </a:r>
            <a:r>
              <a:rPr lang="en-US" sz="2000" dirty="0" smtClean="0"/>
              <a:t>, conscience</a:t>
            </a:r>
          </a:p>
          <a:p>
            <a:r>
              <a:rPr lang="en-US" sz="2000" dirty="0" err="1" smtClean="0"/>
              <a:t>Responsabilité</a:t>
            </a:r>
            <a:r>
              <a:rPr lang="en-US" sz="2000" dirty="0" smtClean="0"/>
              <a:t> </a:t>
            </a:r>
            <a:r>
              <a:rPr lang="en-US" sz="2000" dirty="0" err="1" smtClean="0"/>
              <a:t>personnelle</a:t>
            </a:r>
            <a:endParaRPr lang="fr-FR" sz="2000" dirty="0"/>
          </a:p>
        </p:txBody>
      </p:sp>
      <p:sp>
        <p:nvSpPr>
          <p:cNvPr id="11" name="Rectangle 10"/>
          <p:cNvSpPr/>
          <p:nvPr/>
        </p:nvSpPr>
        <p:spPr>
          <a:xfrm>
            <a:off x="180334" y="1119021"/>
            <a:ext cx="2800767" cy="646331"/>
          </a:xfrm>
          <a:prstGeom prst="rect">
            <a:avLst/>
          </a:prstGeom>
        </p:spPr>
        <p:txBody>
          <a:bodyPr wrap="none">
            <a:spAutoFit/>
          </a:bodyPr>
          <a:lstStyle/>
          <a:p>
            <a:r>
              <a:rPr lang="en-US" dirty="0" err="1"/>
              <a:t>Messianisme</a:t>
            </a:r>
            <a:r>
              <a:rPr lang="en-US" dirty="0"/>
              <a:t> </a:t>
            </a:r>
            <a:r>
              <a:rPr lang="en-US" dirty="0" err="1" smtClean="0"/>
              <a:t>humaniste</a:t>
            </a:r>
            <a:endParaRPr lang="en-US" dirty="0" smtClean="0"/>
          </a:p>
          <a:p>
            <a:r>
              <a:rPr lang="en-US" dirty="0" smtClean="0"/>
              <a:t>Nouvelle </a:t>
            </a:r>
            <a:r>
              <a:rPr lang="en-US" dirty="0" err="1" smtClean="0"/>
              <a:t>Athènes</a:t>
            </a:r>
            <a:endParaRPr lang="fr-FR" dirty="0"/>
          </a:p>
        </p:txBody>
      </p:sp>
      <p:sp>
        <p:nvSpPr>
          <p:cNvPr id="12" name="Rectangle 11"/>
          <p:cNvSpPr/>
          <p:nvPr/>
        </p:nvSpPr>
        <p:spPr>
          <a:xfrm>
            <a:off x="8824915" y="1154430"/>
            <a:ext cx="2565126" cy="646331"/>
          </a:xfrm>
          <a:prstGeom prst="rect">
            <a:avLst/>
          </a:prstGeom>
        </p:spPr>
        <p:txBody>
          <a:bodyPr wrap="none">
            <a:spAutoFit/>
          </a:bodyPr>
          <a:lstStyle/>
          <a:p>
            <a:r>
              <a:rPr lang="en-US" dirty="0" err="1"/>
              <a:t>Messianisme</a:t>
            </a:r>
            <a:r>
              <a:rPr lang="en-US" dirty="0"/>
              <a:t> </a:t>
            </a:r>
            <a:r>
              <a:rPr lang="en-US" dirty="0" err="1" smtClean="0"/>
              <a:t>chrétien</a:t>
            </a:r>
            <a:endParaRPr lang="en-US" dirty="0" smtClean="0"/>
          </a:p>
          <a:p>
            <a:r>
              <a:rPr lang="en-US" dirty="0" smtClean="0"/>
              <a:t>Nouvelle </a:t>
            </a:r>
            <a:r>
              <a:rPr lang="en-US" dirty="0" err="1" smtClean="0"/>
              <a:t>Jérusalem</a:t>
            </a:r>
            <a:endParaRPr lang="fr-FR" dirty="0"/>
          </a:p>
        </p:txBody>
      </p:sp>
    </p:spTree>
    <p:extLst>
      <p:ext uri="{BB962C8B-B14F-4D97-AF65-F5344CB8AC3E}">
        <p14:creationId xmlns:p14="http://schemas.microsoft.com/office/powerpoint/2010/main" val="1131005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4294967295"/>
          </p:nvPr>
        </p:nvSpPr>
        <p:spPr>
          <a:xfrm>
            <a:off x="0" y="514350"/>
            <a:ext cx="5294313" cy="6343650"/>
          </a:xfrm>
        </p:spPr>
        <p:txBody>
          <a:bodyPr>
            <a:normAutofit/>
          </a:bodyPr>
          <a:lstStyle/>
          <a:p>
            <a:r>
              <a:rPr lang="en-US" sz="2400" dirty="0" smtClean="0"/>
              <a:t>La </a:t>
            </a:r>
            <a:r>
              <a:rPr lang="en-US" sz="2400" dirty="0" err="1" smtClean="0"/>
              <a:t>réforme</a:t>
            </a:r>
            <a:r>
              <a:rPr lang="en-US" sz="2400" dirty="0" smtClean="0"/>
              <a:t> et la renaissance </a:t>
            </a:r>
            <a:r>
              <a:rPr lang="en-US" sz="2400" dirty="0" err="1" smtClean="0"/>
              <a:t>ont</a:t>
            </a:r>
            <a:r>
              <a:rPr lang="en-US" sz="2400" dirty="0" smtClean="0"/>
              <a:t> </a:t>
            </a:r>
            <a:r>
              <a:rPr lang="en-US" sz="2400" dirty="0" err="1" smtClean="0"/>
              <a:t>uni</a:t>
            </a:r>
            <a:r>
              <a:rPr lang="en-US" sz="2400" dirty="0" smtClean="0"/>
              <a:t> </a:t>
            </a:r>
            <a:r>
              <a:rPr lang="en-US" sz="2400" dirty="0" err="1" smtClean="0"/>
              <a:t>leurs</a:t>
            </a:r>
            <a:r>
              <a:rPr lang="en-US" sz="2400" dirty="0" smtClean="0"/>
              <a:t> efforts pour </a:t>
            </a:r>
            <a:r>
              <a:rPr lang="en-US" sz="2400" dirty="0" err="1" smtClean="0"/>
              <a:t>libérer</a:t>
            </a:r>
            <a:r>
              <a:rPr lang="en-US" sz="2400" dirty="0" smtClean="0"/>
              <a:t> les consciences </a:t>
            </a:r>
            <a:r>
              <a:rPr lang="en-US" sz="2400" dirty="0" err="1" smtClean="0"/>
              <a:t>individuelles</a:t>
            </a:r>
            <a:r>
              <a:rPr lang="en-US" sz="2400" dirty="0" smtClean="0"/>
              <a:t> à la </a:t>
            </a:r>
            <a:r>
              <a:rPr lang="en-US" sz="2400" dirty="0" err="1" smtClean="0"/>
              <a:t>fois</a:t>
            </a:r>
            <a:r>
              <a:rPr lang="en-US" sz="2400" dirty="0" smtClean="0"/>
              <a:t> de </a:t>
            </a:r>
            <a:r>
              <a:rPr lang="en-US" sz="2400" dirty="0" err="1" smtClean="0"/>
              <a:t>l’influence</a:t>
            </a:r>
            <a:r>
              <a:rPr lang="en-US" sz="2400" dirty="0" smtClean="0"/>
              <a:t> de </a:t>
            </a:r>
            <a:r>
              <a:rPr lang="en-US" sz="2400" dirty="0" err="1" smtClean="0"/>
              <a:t>l’Eglise</a:t>
            </a:r>
            <a:r>
              <a:rPr lang="en-US" sz="2400" dirty="0" smtClean="0"/>
              <a:t> et de </a:t>
            </a:r>
            <a:r>
              <a:rPr lang="en-US" sz="2400" dirty="0" err="1" smtClean="0"/>
              <a:t>l’influence</a:t>
            </a:r>
            <a:r>
              <a:rPr lang="en-US" sz="2400" dirty="0" smtClean="0"/>
              <a:t> de </a:t>
            </a:r>
            <a:r>
              <a:rPr lang="en-US" sz="2400" dirty="0" err="1" smtClean="0"/>
              <a:t>l’Etat</a:t>
            </a:r>
            <a:r>
              <a:rPr lang="en-US" sz="2400" dirty="0" smtClean="0"/>
              <a:t>. </a:t>
            </a:r>
          </a:p>
          <a:p>
            <a:r>
              <a:rPr lang="en-US" sz="2400" dirty="0" smtClean="0"/>
              <a:t>Premier </a:t>
            </a:r>
            <a:r>
              <a:rPr lang="en-US" sz="2400" dirty="0" err="1" smtClean="0"/>
              <a:t>risque</a:t>
            </a:r>
            <a:r>
              <a:rPr lang="en-US" sz="2400" dirty="0" smtClean="0"/>
              <a:t> : </a:t>
            </a:r>
            <a:r>
              <a:rPr lang="en-US" sz="2400" dirty="0" err="1" smtClean="0"/>
              <a:t>sécularisation</a:t>
            </a:r>
            <a:r>
              <a:rPr lang="en-US" sz="2400" dirty="0" smtClean="0"/>
              <a:t> et </a:t>
            </a:r>
            <a:r>
              <a:rPr lang="en-US" sz="2400" dirty="0" err="1" smtClean="0"/>
              <a:t>laïcisation</a:t>
            </a:r>
            <a:r>
              <a:rPr lang="en-US" sz="2400" dirty="0" smtClean="0"/>
              <a:t> </a:t>
            </a:r>
            <a:r>
              <a:rPr lang="en-US" sz="2400" dirty="0" err="1" smtClean="0"/>
              <a:t>totale</a:t>
            </a:r>
            <a:r>
              <a:rPr lang="en-US" sz="2400" dirty="0" smtClean="0"/>
              <a:t> de la </a:t>
            </a:r>
            <a:r>
              <a:rPr lang="en-US" sz="2400" dirty="0" err="1" smtClean="0"/>
              <a:t>sphère</a:t>
            </a:r>
            <a:r>
              <a:rPr lang="en-US" sz="2400" dirty="0" smtClean="0"/>
              <a:t> </a:t>
            </a:r>
            <a:r>
              <a:rPr lang="en-US" sz="2400" dirty="0" err="1" smtClean="0"/>
              <a:t>publique</a:t>
            </a:r>
            <a:endParaRPr lang="en-US" sz="2400" dirty="0" smtClean="0"/>
          </a:p>
          <a:p>
            <a:r>
              <a:rPr lang="en-US" sz="2400" dirty="0" err="1" smtClean="0"/>
              <a:t>Deuxième</a:t>
            </a:r>
            <a:r>
              <a:rPr lang="en-US" sz="2400" dirty="0" smtClean="0"/>
              <a:t> risqué : </a:t>
            </a:r>
            <a:r>
              <a:rPr lang="en-US" sz="2400" dirty="0" err="1" smtClean="0"/>
              <a:t>triomphe</a:t>
            </a:r>
            <a:r>
              <a:rPr lang="en-US" sz="2400" dirty="0" smtClean="0"/>
              <a:t> </a:t>
            </a:r>
            <a:r>
              <a:rPr lang="en-US" sz="2400" dirty="0" err="1" smtClean="0"/>
              <a:t>excessif</a:t>
            </a:r>
            <a:r>
              <a:rPr lang="en-US" sz="2400" dirty="0" smtClean="0"/>
              <a:t> des </a:t>
            </a:r>
            <a:r>
              <a:rPr lang="en-US" sz="2400" dirty="0" err="1" smtClean="0"/>
              <a:t>tendance</a:t>
            </a:r>
            <a:r>
              <a:rPr lang="en-US" sz="2400" dirty="0" smtClean="0"/>
              <a:t> </a:t>
            </a:r>
            <a:r>
              <a:rPr lang="en-US" sz="2400" dirty="0" err="1" smtClean="0"/>
              <a:t>individualistes</a:t>
            </a:r>
            <a:r>
              <a:rPr lang="en-US" sz="2400" dirty="0" smtClean="0"/>
              <a:t> sur </a:t>
            </a:r>
            <a:r>
              <a:rPr lang="en-US" sz="2400" dirty="0" err="1" smtClean="0"/>
              <a:t>l’esprit</a:t>
            </a:r>
            <a:r>
              <a:rPr lang="en-US" sz="2400" dirty="0" smtClean="0"/>
              <a:t> </a:t>
            </a:r>
            <a:r>
              <a:rPr lang="en-US" sz="2400" dirty="0" err="1" smtClean="0"/>
              <a:t>collectif</a:t>
            </a:r>
            <a:r>
              <a:rPr lang="en-US" sz="2400" dirty="0" smtClean="0"/>
              <a:t>.</a:t>
            </a:r>
          </a:p>
          <a:p>
            <a:r>
              <a:rPr lang="en-US" sz="2400" dirty="0" err="1" smtClean="0"/>
              <a:t>Seul</a:t>
            </a:r>
            <a:r>
              <a:rPr lang="en-US" sz="2400" dirty="0" smtClean="0"/>
              <a:t> </a:t>
            </a:r>
            <a:r>
              <a:rPr lang="en-US" sz="2400" dirty="0" err="1" smtClean="0"/>
              <a:t>l’amour</a:t>
            </a:r>
            <a:r>
              <a:rPr lang="en-US" sz="2400" dirty="0" smtClean="0"/>
              <a:t> </a:t>
            </a:r>
            <a:r>
              <a:rPr lang="en-US" sz="2400" dirty="0" err="1" smtClean="0"/>
              <a:t>vrai</a:t>
            </a:r>
            <a:r>
              <a:rPr lang="en-US" sz="2400" dirty="0" smtClean="0"/>
              <a:t> </a:t>
            </a:r>
            <a:r>
              <a:rPr lang="en-US" sz="2400" dirty="0" err="1" smtClean="0"/>
              <a:t>permet</a:t>
            </a:r>
            <a:r>
              <a:rPr lang="en-US" sz="2400" dirty="0" smtClean="0"/>
              <a:t> de </a:t>
            </a:r>
            <a:r>
              <a:rPr lang="en-US" sz="2400" dirty="0" err="1" smtClean="0"/>
              <a:t>surmonter</a:t>
            </a:r>
            <a:r>
              <a:rPr lang="en-US" sz="2400" dirty="0" smtClean="0"/>
              <a:t> </a:t>
            </a:r>
            <a:r>
              <a:rPr lang="en-US" sz="2400" dirty="0" err="1" smtClean="0"/>
              <a:t>ce</a:t>
            </a:r>
            <a:r>
              <a:rPr lang="en-US" sz="2400" dirty="0" smtClean="0"/>
              <a:t> </a:t>
            </a:r>
            <a:r>
              <a:rPr lang="en-US" sz="2400" dirty="0" err="1" smtClean="0"/>
              <a:t>problème</a:t>
            </a:r>
            <a:r>
              <a:rPr lang="en-US" sz="2400" dirty="0" smtClean="0"/>
              <a:t>.</a:t>
            </a:r>
          </a:p>
          <a:p>
            <a:endParaRPr lang="fr-FR" dirty="0"/>
          </a:p>
        </p:txBody>
      </p:sp>
      <p:graphicFrame>
        <p:nvGraphicFramePr>
          <p:cNvPr id="7" name="Espace réservé du contenu 6"/>
          <p:cNvGraphicFramePr>
            <a:graphicFrameLocks noGrp="1"/>
          </p:cNvGraphicFramePr>
          <p:nvPr>
            <p:ph sz="half" idx="4294967295"/>
            <p:extLst>
              <p:ext uri="{D42A27DB-BD31-4B8C-83A1-F6EECF244321}">
                <p14:modId xmlns:p14="http://schemas.microsoft.com/office/powerpoint/2010/main" val="293693183"/>
              </p:ext>
            </p:extLst>
          </p:nvPr>
        </p:nvGraphicFramePr>
        <p:xfrm>
          <a:off x="5328745" y="0"/>
          <a:ext cx="686325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731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626050" y="217714"/>
            <a:ext cx="2060579" cy="198416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dirty="0" smtClean="0"/>
              <a:t>Amour parental de Dieu</a:t>
            </a:r>
            <a:endParaRPr lang="fr-FR" sz="2000" b="1" dirty="0"/>
          </a:p>
        </p:txBody>
      </p:sp>
      <p:sp>
        <p:nvSpPr>
          <p:cNvPr id="5" name="Ellipse 4"/>
          <p:cNvSpPr/>
          <p:nvPr/>
        </p:nvSpPr>
        <p:spPr>
          <a:xfrm>
            <a:off x="184785" y="3618135"/>
            <a:ext cx="9144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F</a:t>
            </a:r>
            <a:endParaRPr lang="fr-FR" dirty="0"/>
          </a:p>
        </p:txBody>
      </p:sp>
      <p:cxnSp>
        <p:nvCxnSpPr>
          <p:cNvPr id="11" name="Connecteur droit avec flèche 10"/>
          <p:cNvCxnSpPr/>
          <p:nvPr/>
        </p:nvCxnSpPr>
        <p:spPr>
          <a:xfrm flipV="1">
            <a:off x="2343150" y="2357180"/>
            <a:ext cx="11430" cy="11244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153454" y="4791203"/>
            <a:ext cx="5826431" cy="646331"/>
          </a:xfrm>
          <a:prstGeom prst="rect">
            <a:avLst/>
          </a:prstGeom>
        </p:spPr>
        <p:txBody>
          <a:bodyPr wrap="square">
            <a:spAutoFit/>
          </a:bodyPr>
          <a:lstStyle/>
          <a:p>
            <a:r>
              <a:rPr lang="fr-FR" dirty="0" smtClean="0"/>
              <a:t>Liberté-responsabilité, équité, </a:t>
            </a:r>
            <a:r>
              <a:rPr lang="fr-FR" dirty="0"/>
              <a:t>fraternité </a:t>
            </a:r>
            <a:r>
              <a:rPr lang="fr-FR" dirty="0" smtClean="0"/>
              <a:t>universelle dans </a:t>
            </a:r>
            <a:r>
              <a:rPr lang="fr-FR" dirty="0"/>
              <a:t>l’amour </a:t>
            </a:r>
            <a:r>
              <a:rPr lang="fr-FR" dirty="0" smtClean="0"/>
              <a:t>vrai entre frères et sœurs </a:t>
            </a:r>
            <a:endParaRPr lang="fr-FR" dirty="0"/>
          </a:p>
        </p:txBody>
      </p:sp>
      <p:sp>
        <p:nvSpPr>
          <p:cNvPr id="23" name="Rectangle 22"/>
          <p:cNvSpPr/>
          <p:nvPr/>
        </p:nvSpPr>
        <p:spPr>
          <a:xfrm>
            <a:off x="153455" y="5469108"/>
            <a:ext cx="6096000" cy="1200329"/>
          </a:xfrm>
          <a:prstGeom prst="rect">
            <a:avLst/>
          </a:prstGeom>
        </p:spPr>
        <p:txBody>
          <a:bodyPr>
            <a:spAutoFit/>
          </a:bodyPr>
          <a:lstStyle/>
          <a:p>
            <a:r>
              <a:rPr lang="en-US" dirty="0" smtClean="0"/>
              <a:t>La nation (</a:t>
            </a:r>
            <a:r>
              <a:rPr lang="en-US" dirty="0" err="1" smtClean="0"/>
              <a:t>patrie</a:t>
            </a:r>
            <a:r>
              <a:rPr lang="en-US" dirty="0" smtClean="0"/>
              <a:t>) </a:t>
            </a:r>
            <a:r>
              <a:rPr lang="en-US" dirty="0" err="1" smtClean="0"/>
              <a:t>comme</a:t>
            </a:r>
            <a:r>
              <a:rPr lang="en-US" dirty="0" smtClean="0"/>
              <a:t> </a:t>
            </a:r>
            <a:r>
              <a:rPr lang="en-US" dirty="0" err="1" smtClean="0"/>
              <a:t>communauté</a:t>
            </a:r>
            <a:r>
              <a:rPr lang="en-US" dirty="0" smtClean="0"/>
              <a:t> de frères </a:t>
            </a:r>
            <a:r>
              <a:rPr lang="en-US" dirty="0"/>
              <a:t>et </a:t>
            </a:r>
            <a:r>
              <a:rPr lang="en-US" dirty="0" smtClean="0"/>
              <a:t>s</a:t>
            </a:r>
            <a:r>
              <a:rPr lang="fr-FR" dirty="0" err="1" smtClean="0"/>
              <a:t>œurs</a:t>
            </a:r>
            <a:r>
              <a:rPr lang="en-US" dirty="0" smtClean="0"/>
              <a:t>, </a:t>
            </a:r>
            <a:r>
              <a:rPr lang="en-US" dirty="0"/>
              <a:t>par les frères et </a:t>
            </a:r>
            <a:r>
              <a:rPr lang="en-US" dirty="0" smtClean="0"/>
              <a:t>s</a:t>
            </a:r>
            <a:r>
              <a:rPr lang="fr-FR" dirty="0" err="1" smtClean="0"/>
              <a:t>œurs</a:t>
            </a:r>
            <a:r>
              <a:rPr lang="en-US" dirty="0" smtClean="0"/>
              <a:t>, et </a:t>
            </a:r>
            <a:r>
              <a:rPr lang="en-US" dirty="0"/>
              <a:t>pour les frères et </a:t>
            </a:r>
            <a:r>
              <a:rPr lang="en-US" dirty="0" err="1"/>
              <a:t>soeurs</a:t>
            </a:r>
            <a:r>
              <a:rPr lang="en-US" dirty="0"/>
              <a:t>. </a:t>
            </a:r>
            <a:r>
              <a:rPr lang="en-US" dirty="0" smtClean="0"/>
              <a:t>Liens du </a:t>
            </a:r>
            <a:r>
              <a:rPr lang="en-US" dirty="0" err="1" smtClean="0"/>
              <a:t>coeur</a:t>
            </a:r>
            <a:r>
              <a:rPr lang="en-US" dirty="0" smtClean="0"/>
              <a:t>, de </a:t>
            </a:r>
            <a:r>
              <a:rPr lang="en-US" dirty="0" err="1" smtClean="0"/>
              <a:t>l’imaginaire</a:t>
            </a:r>
            <a:r>
              <a:rPr lang="en-US" dirty="0" smtClean="0"/>
              <a:t>, du “</a:t>
            </a:r>
            <a:r>
              <a:rPr lang="en-US" dirty="0" err="1" smtClean="0"/>
              <a:t>rêve</a:t>
            </a:r>
            <a:r>
              <a:rPr lang="en-US" dirty="0" smtClean="0"/>
              <a:t> </a:t>
            </a:r>
            <a:r>
              <a:rPr lang="en-US" dirty="0" err="1" smtClean="0"/>
              <a:t>partagé</a:t>
            </a:r>
            <a:r>
              <a:rPr lang="en-US" dirty="0" smtClean="0"/>
              <a:t>” </a:t>
            </a:r>
            <a:endParaRPr lang="fr-FR" dirty="0"/>
          </a:p>
        </p:txBody>
      </p:sp>
      <p:sp>
        <p:nvSpPr>
          <p:cNvPr id="26" name="Rectangle 25"/>
          <p:cNvSpPr/>
          <p:nvPr/>
        </p:nvSpPr>
        <p:spPr>
          <a:xfrm>
            <a:off x="6770409" y="4787306"/>
            <a:ext cx="4928033" cy="646331"/>
          </a:xfrm>
          <a:prstGeom prst="rect">
            <a:avLst/>
          </a:prstGeom>
        </p:spPr>
        <p:txBody>
          <a:bodyPr wrap="square">
            <a:spAutoFit/>
          </a:bodyPr>
          <a:lstStyle/>
          <a:p>
            <a:r>
              <a:rPr lang="fr-FR" dirty="0"/>
              <a:t>Liberté, égalité, </a:t>
            </a:r>
            <a:r>
              <a:rPr lang="fr-FR" dirty="0" smtClean="0"/>
              <a:t>fraternité-rivalité devant l’Etat de droit</a:t>
            </a:r>
            <a:endParaRPr lang="fr-FR" dirty="0"/>
          </a:p>
        </p:txBody>
      </p:sp>
      <p:sp>
        <p:nvSpPr>
          <p:cNvPr id="27" name="Rectangle 26"/>
          <p:cNvSpPr/>
          <p:nvPr/>
        </p:nvSpPr>
        <p:spPr>
          <a:xfrm>
            <a:off x="6720114" y="5607607"/>
            <a:ext cx="5436032" cy="923330"/>
          </a:xfrm>
          <a:prstGeom prst="rect">
            <a:avLst/>
          </a:prstGeom>
        </p:spPr>
        <p:txBody>
          <a:bodyPr wrap="square">
            <a:spAutoFit/>
          </a:bodyPr>
          <a:lstStyle/>
          <a:p>
            <a:r>
              <a:rPr lang="en-US" dirty="0" err="1" smtClean="0"/>
              <a:t>L’Etat</a:t>
            </a:r>
            <a:r>
              <a:rPr lang="en-US" dirty="0" smtClean="0"/>
              <a:t> </a:t>
            </a:r>
            <a:r>
              <a:rPr lang="en-US" dirty="0" err="1" smtClean="0"/>
              <a:t>comme</a:t>
            </a:r>
            <a:r>
              <a:rPr lang="en-US" dirty="0" smtClean="0"/>
              <a:t> </a:t>
            </a:r>
            <a:r>
              <a:rPr lang="en-US" dirty="0" err="1" smtClean="0"/>
              <a:t>société</a:t>
            </a:r>
            <a:r>
              <a:rPr lang="en-US" dirty="0" smtClean="0"/>
              <a:t> de </a:t>
            </a:r>
            <a:r>
              <a:rPr lang="en-US" dirty="0" err="1" smtClean="0"/>
              <a:t>citoyens</a:t>
            </a:r>
            <a:r>
              <a:rPr lang="en-US" dirty="0" smtClean="0"/>
              <a:t>. Liens plus </a:t>
            </a:r>
            <a:r>
              <a:rPr lang="en-US" dirty="0" err="1" smtClean="0"/>
              <a:t>rationnels</a:t>
            </a:r>
            <a:r>
              <a:rPr lang="en-US" dirty="0" smtClean="0"/>
              <a:t> et </a:t>
            </a:r>
            <a:r>
              <a:rPr lang="en-US" dirty="0" err="1" smtClean="0"/>
              <a:t>contractuels</a:t>
            </a:r>
            <a:r>
              <a:rPr lang="en-US" dirty="0" smtClean="0"/>
              <a:t>, </a:t>
            </a:r>
            <a:r>
              <a:rPr lang="en-US" dirty="0" err="1" smtClean="0"/>
              <a:t>gouvernement</a:t>
            </a:r>
            <a:r>
              <a:rPr lang="en-US" dirty="0" smtClean="0"/>
              <a:t> des </a:t>
            </a:r>
            <a:r>
              <a:rPr lang="en-US" dirty="0" err="1" smtClean="0"/>
              <a:t>citoyens</a:t>
            </a:r>
            <a:r>
              <a:rPr lang="en-US" dirty="0" smtClean="0"/>
              <a:t>, par les </a:t>
            </a:r>
            <a:r>
              <a:rPr lang="en-US" dirty="0" err="1" smtClean="0"/>
              <a:t>citoyens</a:t>
            </a:r>
            <a:r>
              <a:rPr lang="en-US" dirty="0" smtClean="0"/>
              <a:t>, et pour les </a:t>
            </a:r>
            <a:r>
              <a:rPr lang="en-US" dirty="0" err="1" smtClean="0"/>
              <a:t>citoyens</a:t>
            </a:r>
            <a:endParaRPr lang="fr-FR" dirty="0"/>
          </a:p>
        </p:txBody>
      </p:sp>
      <p:cxnSp>
        <p:nvCxnSpPr>
          <p:cNvPr id="31" name="Connecteur droit avec flèche 30"/>
          <p:cNvCxnSpPr/>
          <p:nvPr/>
        </p:nvCxnSpPr>
        <p:spPr>
          <a:xfrm flipV="1">
            <a:off x="920301" y="3870772"/>
            <a:ext cx="705749" cy="45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3" name="Ellipse 32"/>
          <p:cNvSpPr/>
          <p:nvPr/>
        </p:nvSpPr>
        <p:spPr>
          <a:xfrm>
            <a:off x="1587950" y="3629222"/>
            <a:ext cx="9144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S</a:t>
            </a:r>
            <a:endParaRPr lang="fr-FR" dirty="0"/>
          </a:p>
        </p:txBody>
      </p:sp>
      <p:sp>
        <p:nvSpPr>
          <p:cNvPr id="34" name="Ellipse 33"/>
          <p:cNvSpPr/>
          <p:nvPr/>
        </p:nvSpPr>
        <p:spPr>
          <a:xfrm>
            <a:off x="3058094" y="3636963"/>
            <a:ext cx="9144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F</a:t>
            </a:r>
            <a:endParaRPr lang="fr-FR" dirty="0"/>
          </a:p>
        </p:txBody>
      </p:sp>
      <p:sp>
        <p:nvSpPr>
          <p:cNvPr id="35" name="Ellipse 34"/>
          <p:cNvSpPr/>
          <p:nvPr/>
        </p:nvSpPr>
        <p:spPr>
          <a:xfrm>
            <a:off x="4670809" y="3636963"/>
            <a:ext cx="9144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S</a:t>
            </a:r>
            <a:endParaRPr lang="fr-FR" dirty="0"/>
          </a:p>
        </p:txBody>
      </p:sp>
      <p:cxnSp>
        <p:nvCxnSpPr>
          <p:cNvPr id="36" name="Connecteur droit avec flèche 35"/>
          <p:cNvCxnSpPr/>
          <p:nvPr/>
        </p:nvCxnSpPr>
        <p:spPr>
          <a:xfrm flipV="1">
            <a:off x="2483765" y="3866229"/>
            <a:ext cx="705749" cy="45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Connecteur droit avec flèche 36"/>
          <p:cNvCxnSpPr/>
          <p:nvPr/>
        </p:nvCxnSpPr>
        <p:spPr>
          <a:xfrm flipV="1">
            <a:off x="4019104" y="3857746"/>
            <a:ext cx="705749" cy="45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8" name="Connecteur droit avec flèche 37"/>
          <p:cNvCxnSpPr/>
          <p:nvPr/>
        </p:nvCxnSpPr>
        <p:spPr>
          <a:xfrm>
            <a:off x="3046664" y="2391607"/>
            <a:ext cx="11430" cy="11215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Rectangle 40"/>
          <p:cNvSpPr/>
          <p:nvPr/>
        </p:nvSpPr>
        <p:spPr>
          <a:xfrm>
            <a:off x="3515294" y="2343470"/>
            <a:ext cx="1747594" cy="923330"/>
          </a:xfrm>
          <a:prstGeom prst="rect">
            <a:avLst/>
          </a:prstGeom>
        </p:spPr>
        <p:txBody>
          <a:bodyPr wrap="none">
            <a:spAutoFit/>
          </a:bodyPr>
          <a:lstStyle/>
          <a:p>
            <a:r>
              <a:rPr lang="en-US" dirty="0"/>
              <a:t>un </a:t>
            </a:r>
            <a:r>
              <a:rPr lang="en-US" dirty="0" err="1"/>
              <a:t>seul</a:t>
            </a:r>
            <a:r>
              <a:rPr lang="en-US" dirty="0"/>
              <a:t> </a:t>
            </a:r>
            <a:r>
              <a:rPr lang="en-US" dirty="0" err="1"/>
              <a:t>c</a:t>
            </a:r>
            <a:r>
              <a:rPr lang="en-US" dirty="0" err="1" smtClean="0"/>
              <a:t>oeur</a:t>
            </a:r>
            <a:r>
              <a:rPr lang="en-US" dirty="0" smtClean="0"/>
              <a:t> </a:t>
            </a:r>
          </a:p>
          <a:p>
            <a:r>
              <a:rPr lang="en-US" dirty="0" smtClean="0"/>
              <a:t>Un </a:t>
            </a:r>
            <a:r>
              <a:rPr lang="en-US" dirty="0" err="1" smtClean="0"/>
              <a:t>seul</a:t>
            </a:r>
            <a:r>
              <a:rPr lang="en-US" dirty="0" smtClean="0"/>
              <a:t> esprit</a:t>
            </a:r>
          </a:p>
          <a:p>
            <a:r>
              <a:rPr lang="en-US" dirty="0" smtClean="0"/>
              <a:t>Un </a:t>
            </a:r>
            <a:r>
              <a:rPr lang="en-US" dirty="0" err="1" smtClean="0"/>
              <a:t>seul</a:t>
            </a:r>
            <a:r>
              <a:rPr lang="en-US" dirty="0" smtClean="0"/>
              <a:t> corps</a:t>
            </a:r>
            <a:endParaRPr lang="fr-FR" dirty="0"/>
          </a:p>
        </p:txBody>
      </p:sp>
      <p:sp>
        <p:nvSpPr>
          <p:cNvPr id="42" name="Rectangle 41"/>
          <p:cNvSpPr/>
          <p:nvPr/>
        </p:nvSpPr>
        <p:spPr>
          <a:xfrm>
            <a:off x="7221071" y="2598657"/>
            <a:ext cx="1624163" cy="369332"/>
          </a:xfrm>
          <a:prstGeom prst="rect">
            <a:avLst/>
          </a:prstGeom>
        </p:spPr>
        <p:txBody>
          <a:bodyPr wrap="none">
            <a:spAutoFit/>
          </a:bodyPr>
          <a:lstStyle/>
          <a:p>
            <a:r>
              <a:rPr lang="en-US" dirty="0"/>
              <a:t>Un </a:t>
            </a:r>
            <a:r>
              <a:rPr lang="en-US" dirty="0" err="1"/>
              <a:t>seul</a:t>
            </a:r>
            <a:r>
              <a:rPr lang="en-US" dirty="0"/>
              <a:t> esprit</a:t>
            </a:r>
          </a:p>
        </p:txBody>
      </p:sp>
      <p:sp>
        <p:nvSpPr>
          <p:cNvPr id="43" name="Ellipse 42"/>
          <p:cNvSpPr/>
          <p:nvPr/>
        </p:nvSpPr>
        <p:spPr>
          <a:xfrm>
            <a:off x="8668069" y="178797"/>
            <a:ext cx="2060579" cy="198416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dirty="0" smtClean="0"/>
              <a:t>Etat de droit</a:t>
            </a:r>
          </a:p>
          <a:p>
            <a:pPr algn="ctr"/>
            <a:r>
              <a:rPr lang="fr-FR" sz="2000" b="1" dirty="0" smtClean="0"/>
              <a:t>rationnel</a:t>
            </a:r>
            <a:endParaRPr lang="fr-FR" sz="2000" b="1" dirty="0"/>
          </a:p>
        </p:txBody>
      </p:sp>
      <p:sp>
        <p:nvSpPr>
          <p:cNvPr id="44" name="Ellipse 43"/>
          <p:cNvSpPr/>
          <p:nvPr/>
        </p:nvSpPr>
        <p:spPr>
          <a:xfrm>
            <a:off x="6720114" y="3647263"/>
            <a:ext cx="9144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C</a:t>
            </a:r>
            <a:endParaRPr lang="fr-FR" dirty="0"/>
          </a:p>
        </p:txBody>
      </p:sp>
      <p:sp>
        <p:nvSpPr>
          <p:cNvPr id="45" name="Ellipse 44"/>
          <p:cNvSpPr/>
          <p:nvPr/>
        </p:nvSpPr>
        <p:spPr>
          <a:xfrm>
            <a:off x="8227766" y="3629222"/>
            <a:ext cx="9144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C</a:t>
            </a:r>
            <a:endParaRPr lang="fr-FR" dirty="0"/>
          </a:p>
        </p:txBody>
      </p:sp>
      <p:sp>
        <p:nvSpPr>
          <p:cNvPr id="46" name="Ellipse 45"/>
          <p:cNvSpPr/>
          <p:nvPr/>
        </p:nvSpPr>
        <p:spPr>
          <a:xfrm>
            <a:off x="9853977" y="3629222"/>
            <a:ext cx="9144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C</a:t>
            </a:r>
            <a:endParaRPr lang="fr-FR" dirty="0"/>
          </a:p>
        </p:txBody>
      </p:sp>
      <p:sp>
        <p:nvSpPr>
          <p:cNvPr id="47" name="Ellipse 46"/>
          <p:cNvSpPr/>
          <p:nvPr/>
        </p:nvSpPr>
        <p:spPr>
          <a:xfrm>
            <a:off x="11277600" y="3629222"/>
            <a:ext cx="9144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C</a:t>
            </a:r>
            <a:endParaRPr lang="fr-FR" dirty="0"/>
          </a:p>
        </p:txBody>
      </p:sp>
      <p:cxnSp>
        <p:nvCxnSpPr>
          <p:cNvPr id="48" name="Connecteur droit avec flèche 47"/>
          <p:cNvCxnSpPr/>
          <p:nvPr/>
        </p:nvCxnSpPr>
        <p:spPr>
          <a:xfrm flipV="1">
            <a:off x="9300244" y="2335097"/>
            <a:ext cx="11430" cy="11244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Connecteur droit avec flèche 48"/>
          <p:cNvCxnSpPr/>
          <p:nvPr/>
        </p:nvCxnSpPr>
        <p:spPr>
          <a:xfrm>
            <a:off x="10020779" y="2343470"/>
            <a:ext cx="11430" cy="11215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0" name="Connecteur droit avec flèche 49"/>
          <p:cNvCxnSpPr/>
          <p:nvPr/>
        </p:nvCxnSpPr>
        <p:spPr>
          <a:xfrm flipV="1">
            <a:off x="7532169" y="3873043"/>
            <a:ext cx="705749" cy="45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Connecteur droit avec flèche 50"/>
          <p:cNvCxnSpPr/>
          <p:nvPr/>
        </p:nvCxnSpPr>
        <p:spPr>
          <a:xfrm flipV="1">
            <a:off x="9194668" y="3866229"/>
            <a:ext cx="705749" cy="45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2" name="Connecteur droit avec flèche 51"/>
          <p:cNvCxnSpPr/>
          <p:nvPr/>
        </p:nvCxnSpPr>
        <p:spPr>
          <a:xfrm flipV="1">
            <a:off x="10721937" y="3873043"/>
            <a:ext cx="705749" cy="45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Connecteur droit avec flèche 52"/>
          <p:cNvCxnSpPr/>
          <p:nvPr/>
        </p:nvCxnSpPr>
        <p:spPr>
          <a:xfrm flipH="1">
            <a:off x="10632534" y="4252467"/>
            <a:ext cx="780910" cy="195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Connecteur droit avec flèche 54"/>
          <p:cNvCxnSpPr/>
          <p:nvPr/>
        </p:nvCxnSpPr>
        <p:spPr>
          <a:xfrm flipH="1">
            <a:off x="9107617" y="4319288"/>
            <a:ext cx="780910" cy="195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6" name="Connecteur droit avec flèche 55"/>
          <p:cNvCxnSpPr/>
          <p:nvPr/>
        </p:nvCxnSpPr>
        <p:spPr>
          <a:xfrm flipH="1">
            <a:off x="7507657" y="4363670"/>
            <a:ext cx="780910" cy="195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7" name="Connecteur droit avec flèche 56"/>
          <p:cNvCxnSpPr/>
          <p:nvPr/>
        </p:nvCxnSpPr>
        <p:spPr>
          <a:xfrm flipH="1">
            <a:off x="3931197" y="4354570"/>
            <a:ext cx="780910" cy="195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8" name="Connecteur droit avec flèche 57"/>
          <p:cNvCxnSpPr/>
          <p:nvPr/>
        </p:nvCxnSpPr>
        <p:spPr>
          <a:xfrm flipH="1">
            <a:off x="2305081" y="4358096"/>
            <a:ext cx="780910" cy="195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9" name="Connecteur droit avec flèche 58"/>
          <p:cNvCxnSpPr/>
          <p:nvPr/>
        </p:nvCxnSpPr>
        <p:spPr>
          <a:xfrm flipH="1">
            <a:off x="867841" y="4387250"/>
            <a:ext cx="780910" cy="195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421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05684" y="625842"/>
            <a:ext cx="6560343"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800" dirty="0" smtClean="0">
                <a:latin typeface="Arial Black" pitchFamily="34" charset="0"/>
              </a:rPr>
              <a:t>Le </a:t>
            </a:r>
            <a:r>
              <a:rPr lang="fr-FR" sz="2800" dirty="0">
                <a:latin typeface="Arial Black" pitchFamily="34" charset="0"/>
              </a:rPr>
              <a:t>ciel est à </a:t>
            </a:r>
            <a:r>
              <a:rPr lang="fr-FR" sz="2800" dirty="0" smtClean="0">
                <a:latin typeface="Arial Black" pitchFamily="34" charset="0"/>
              </a:rPr>
              <a:t>tous</a:t>
            </a:r>
          </a:p>
          <a:p>
            <a:pPr algn="ctr"/>
            <a:r>
              <a:rPr lang="fr-FR" sz="2800" dirty="0" smtClean="0">
                <a:latin typeface="Arial Black" pitchFamily="34" charset="0"/>
              </a:rPr>
              <a:t>Éthique idéale</a:t>
            </a:r>
            <a:endParaRPr lang="fr-FR" sz="2800" dirty="0">
              <a:latin typeface="Arial Black" pitchFamily="34" charset="0"/>
            </a:endParaRPr>
          </a:p>
        </p:txBody>
      </p:sp>
      <p:grpSp>
        <p:nvGrpSpPr>
          <p:cNvPr id="12" name="Groupe 11"/>
          <p:cNvGrpSpPr/>
          <p:nvPr/>
        </p:nvGrpSpPr>
        <p:grpSpPr>
          <a:xfrm>
            <a:off x="3218049" y="82175"/>
            <a:ext cx="2041443" cy="2041443"/>
            <a:chOff x="2302709" y="511303"/>
            <a:chExt cx="2041443" cy="2041443"/>
          </a:xfrm>
        </p:grpSpPr>
        <p:sp>
          <p:nvSpPr>
            <p:cNvPr id="13" name="Ellipse 12"/>
            <p:cNvSpPr/>
            <p:nvPr/>
          </p:nvSpPr>
          <p:spPr>
            <a:xfrm>
              <a:off x="2302709" y="511303"/>
              <a:ext cx="2041443" cy="2041443"/>
            </a:xfrm>
            <a:prstGeom prst="ellipse">
              <a:avLst/>
            </a:prstGeom>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sp>
        <p:sp>
          <p:nvSpPr>
            <p:cNvPr id="14" name="Ellipse 4"/>
            <p:cNvSpPr/>
            <p:nvPr/>
          </p:nvSpPr>
          <p:spPr>
            <a:xfrm>
              <a:off x="2601671" y="810265"/>
              <a:ext cx="1443519" cy="14435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ko-KR" altLang="en-US" sz="3200" b="1" kern="1200" dirty="0" smtClean="0"/>
                <a:t>公義</a:t>
              </a:r>
              <a:endParaRPr lang="en-US" altLang="ko-KR" sz="3200" b="1" kern="1200" dirty="0" smtClean="0"/>
            </a:p>
            <a:p>
              <a:pPr lvl="0" algn="ctr" defTabSz="1422400">
                <a:lnSpc>
                  <a:spcPct val="90000"/>
                </a:lnSpc>
                <a:spcBef>
                  <a:spcPct val="0"/>
                </a:spcBef>
                <a:spcAft>
                  <a:spcPct val="35000"/>
                </a:spcAft>
              </a:pPr>
              <a:r>
                <a:rPr lang="ko-KR" altLang="en-US" sz="3200" b="1" kern="1200" dirty="0" smtClean="0"/>
                <a:t>공의</a:t>
              </a:r>
              <a:endParaRPr lang="fr-FR" sz="3200" kern="1200" dirty="0"/>
            </a:p>
          </p:txBody>
        </p:sp>
      </p:grpSp>
      <p:grpSp>
        <p:nvGrpSpPr>
          <p:cNvPr id="15" name="Groupe 14"/>
          <p:cNvGrpSpPr/>
          <p:nvPr/>
        </p:nvGrpSpPr>
        <p:grpSpPr>
          <a:xfrm>
            <a:off x="3218049" y="2449366"/>
            <a:ext cx="2041443" cy="2041443"/>
            <a:chOff x="2286" y="4495753"/>
            <a:chExt cx="2041443" cy="2041443"/>
          </a:xfrm>
        </p:grpSpPr>
        <p:sp>
          <p:nvSpPr>
            <p:cNvPr id="16" name="Ellipse 15"/>
            <p:cNvSpPr/>
            <p:nvPr/>
          </p:nvSpPr>
          <p:spPr>
            <a:xfrm>
              <a:off x="2286" y="4495753"/>
              <a:ext cx="2041443" cy="2041443"/>
            </a:xfrm>
            <a:prstGeom prst="ellipse">
              <a:avLst/>
            </a:prstGeom>
          </p:spPr>
          <p:style>
            <a:lnRef idx="0">
              <a:schemeClr val="lt1">
                <a:hueOff val="0"/>
                <a:satOff val="0"/>
                <a:lumOff val="0"/>
                <a:alphaOff val="0"/>
              </a:schemeClr>
            </a:lnRef>
            <a:fillRef idx="3">
              <a:schemeClr val="accent5">
                <a:alpha val="50000"/>
                <a:hueOff val="0"/>
                <a:satOff val="0"/>
                <a:lumOff val="0"/>
                <a:alphaOff val="0"/>
              </a:schemeClr>
            </a:fillRef>
            <a:effectRef idx="3">
              <a:schemeClr val="accent5">
                <a:alpha val="50000"/>
                <a:hueOff val="0"/>
                <a:satOff val="0"/>
                <a:lumOff val="0"/>
                <a:alphaOff val="0"/>
              </a:schemeClr>
            </a:effectRef>
            <a:fontRef idx="minor">
              <a:schemeClr val="tx1"/>
            </a:fontRef>
          </p:style>
        </p:sp>
        <p:sp>
          <p:nvSpPr>
            <p:cNvPr id="17" name="Ellipse 4"/>
            <p:cNvSpPr/>
            <p:nvPr/>
          </p:nvSpPr>
          <p:spPr>
            <a:xfrm>
              <a:off x="301248" y="4794715"/>
              <a:ext cx="1443519" cy="14435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ko-KR" altLang="en-US" sz="3200" b="1" kern="1200" dirty="0" smtClean="0"/>
                <a:t>共榮 </a:t>
              </a:r>
              <a:endParaRPr lang="en-US" altLang="ko-KR" sz="3200" b="1" kern="1200" dirty="0" smtClean="0"/>
            </a:p>
            <a:p>
              <a:pPr lvl="0" algn="ctr" defTabSz="1422400">
                <a:lnSpc>
                  <a:spcPct val="90000"/>
                </a:lnSpc>
                <a:spcBef>
                  <a:spcPct val="0"/>
                </a:spcBef>
                <a:spcAft>
                  <a:spcPct val="35000"/>
                </a:spcAft>
              </a:pPr>
              <a:r>
                <a:rPr lang="ko-KR" altLang="en-US" sz="3200" b="1" kern="1200" dirty="0" smtClean="0"/>
                <a:t>공영</a:t>
              </a:r>
              <a:endParaRPr lang="fr-FR" sz="3200" kern="1200" dirty="0"/>
            </a:p>
          </p:txBody>
        </p:sp>
      </p:grpSp>
      <p:grpSp>
        <p:nvGrpSpPr>
          <p:cNvPr id="18" name="Groupe 17"/>
          <p:cNvGrpSpPr/>
          <p:nvPr/>
        </p:nvGrpSpPr>
        <p:grpSpPr>
          <a:xfrm>
            <a:off x="3232991" y="4816557"/>
            <a:ext cx="2041443" cy="2041443"/>
            <a:chOff x="4603132" y="4495753"/>
            <a:chExt cx="2041443" cy="2041443"/>
          </a:xfrm>
        </p:grpSpPr>
        <p:sp>
          <p:nvSpPr>
            <p:cNvPr id="19" name="Ellipse 18"/>
            <p:cNvSpPr/>
            <p:nvPr/>
          </p:nvSpPr>
          <p:spPr>
            <a:xfrm>
              <a:off x="4603132" y="4495753"/>
              <a:ext cx="2041443" cy="2041443"/>
            </a:xfrm>
            <a:prstGeom prst="ellipse">
              <a:avLst/>
            </a:prstGeom>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sp>
        <p:sp>
          <p:nvSpPr>
            <p:cNvPr id="20" name="Ellipse 4"/>
            <p:cNvSpPr/>
            <p:nvPr/>
          </p:nvSpPr>
          <p:spPr>
            <a:xfrm>
              <a:off x="4902094" y="4794715"/>
              <a:ext cx="1443519" cy="14435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ko-KR" altLang="en-US" sz="3200" b="1" kern="1200" dirty="0" smtClean="0"/>
                <a:t>共生</a:t>
              </a:r>
              <a:endParaRPr lang="en-US" altLang="ko-KR" sz="3200" b="1" kern="1200" dirty="0" smtClean="0"/>
            </a:p>
            <a:p>
              <a:pPr lvl="0" algn="ctr" defTabSz="1422400">
                <a:lnSpc>
                  <a:spcPct val="90000"/>
                </a:lnSpc>
                <a:spcBef>
                  <a:spcPct val="0"/>
                </a:spcBef>
                <a:spcAft>
                  <a:spcPct val="35000"/>
                </a:spcAft>
              </a:pPr>
              <a:r>
                <a:rPr lang="ko-KR" altLang="en-US" sz="3200" b="1" kern="1200" dirty="0" smtClean="0"/>
                <a:t>공생</a:t>
              </a:r>
              <a:endParaRPr lang="fr-FR" sz="3200" kern="1200" dirty="0"/>
            </a:p>
          </p:txBody>
        </p:sp>
      </p:grpSp>
      <p:sp>
        <p:nvSpPr>
          <p:cNvPr id="21" name="Rectangle 20"/>
          <p:cNvSpPr/>
          <p:nvPr/>
        </p:nvSpPr>
        <p:spPr>
          <a:xfrm>
            <a:off x="113375" y="841287"/>
            <a:ext cx="178400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800" dirty="0" smtClean="0">
                <a:latin typeface="Arial Black" pitchFamily="34" charset="0"/>
              </a:rPr>
              <a:t>Co-Ciel</a:t>
            </a:r>
            <a:endParaRPr lang="fr-FR" sz="2800" dirty="0">
              <a:latin typeface="Arial Black" pitchFamily="34" charset="0"/>
            </a:endParaRPr>
          </a:p>
        </p:txBody>
      </p:sp>
      <p:sp>
        <p:nvSpPr>
          <p:cNvPr id="22" name="Rectangle 21"/>
          <p:cNvSpPr/>
          <p:nvPr/>
        </p:nvSpPr>
        <p:spPr>
          <a:xfrm>
            <a:off x="113375" y="3208478"/>
            <a:ext cx="2832536" cy="523220"/>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2800" dirty="0" smtClean="0">
                <a:latin typeface="Arial Black" pitchFamily="34" charset="0"/>
              </a:rPr>
              <a:t>Co-humanité</a:t>
            </a:r>
            <a:endParaRPr lang="fr-FR" sz="2800" dirty="0">
              <a:latin typeface="Arial Black" pitchFamily="34" charset="0"/>
            </a:endParaRPr>
          </a:p>
        </p:txBody>
      </p:sp>
      <p:sp>
        <p:nvSpPr>
          <p:cNvPr id="23" name="Rectangle 22"/>
          <p:cNvSpPr/>
          <p:nvPr/>
        </p:nvSpPr>
        <p:spPr>
          <a:xfrm>
            <a:off x="5405683" y="3054588"/>
            <a:ext cx="6560343" cy="892552"/>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2800" dirty="0" smtClean="0">
                <a:latin typeface="Arial Black" pitchFamily="34" charset="0"/>
              </a:rPr>
              <a:t>L’humanité est à tous</a:t>
            </a:r>
          </a:p>
          <a:p>
            <a:pPr algn="ctr"/>
            <a:r>
              <a:rPr lang="fr-FR" sz="2400" dirty="0" smtClean="0">
                <a:latin typeface="Arial Black" pitchFamily="34" charset="0"/>
              </a:rPr>
              <a:t>Gouvernance idéale </a:t>
            </a:r>
            <a:endParaRPr lang="fr-FR" sz="2400" dirty="0">
              <a:latin typeface="Arial Black" pitchFamily="34" charset="0"/>
            </a:endParaRPr>
          </a:p>
        </p:txBody>
      </p:sp>
      <p:sp>
        <p:nvSpPr>
          <p:cNvPr id="24" name="Rectangle 23"/>
          <p:cNvSpPr/>
          <p:nvPr/>
        </p:nvSpPr>
        <p:spPr>
          <a:xfrm>
            <a:off x="193355" y="5575668"/>
            <a:ext cx="220796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2800" dirty="0" smtClean="0">
                <a:latin typeface="Arial Black" pitchFamily="34" charset="0"/>
              </a:rPr>
              <a:t>Co-terre</a:t>
            </a:r>
            <a:endParaRPr lang="fr-FR" sz="2800" dirty="0">
              <a:latin typeface="Arial Black" pitchFamily="34" charset="0"/>
            </a:endParaRPr>
          </a:p>
        </p:txBody>
      </p:sp>
      <p:sp>
        <p:nvSpPr>
          <p:cNvPr id="25" name="Rectangle 24"/>
          <p:cNvSpPr/>
          <p:nvPr/>
        </p:nvSpPr>
        <p:spPr>
          <a:xfrm>
            <a:off x="5405683" y="5575668"/>
            <a:ext cx="6560345" cy="89255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2800" dirty="0" smtClean="0">
                <a:latin typeface="Arial Black" pitchFamily="34" charset="0"/>
              </a:rPr>
              <a:t>La terre est à tous</a:t>
            </a:r>
          </a:p>
          <a:p>
            <a:pPr algn="ctr"/>
            <a:r>
              <a:rPr lang="fr-FR" sz="2400" dirty="0" smtClean="0">
                <a:latin typeface="Arial Black" pitchFamily="34" charset="0"/>
              </a:rPr>
              <a:t>Économie idéale </a:t>
            </a:r>
            <a:endParaRPr lang="fr-FR" sz="2400" dirty="0">
              <a:latin typeface="Arial Black" pitchFamily="34" charset="0"/>
            </a:endParaRPr>
          </a:p>
        </p:txBody>
      </p:sp>
    </p:spTree>
    <p:extLst>
      <p:ext uri="{BB962C8B-B14F-4D97-AF65-F5344CB8AC3E}">
        <p14:creationId xmlns:p14="http://schemas.microsoft.com/office/powerpoint/2010/main" val="2137057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54953" y="1298448"/>
            <a:ext cx="2793159" cy="1204120"/>
          </a:xfrm>
        </p:spPr>
        <p:txBody>
          <a:bodyPr/>
          <a:lstStyle/>
          <a:p>
            <a:pPr algn="ctr"/>
            <a:r>
              <a:rPr lang="fr-FR" sz="3600" b="1" dirty="0" smtClean="0">
                <a:solidFill>
                  <a:srgbClr val="FFC000"/>
                </a:solidFill>
                <a:effectLst>
                  <a:outerShdw blurRad="38100" dist="38100" dir="2700000" algn="tl">
                    <a:srgbClr val="000000">
                      <a:alpha val="43137"/>
                    </a:srgbClr>
                  </a:outerShdw>
                </a:effectLst>
              </a:rPr>
              <a:t>Valeurs universelles</a:t>
            </a:r>
            <a:endParaRPr lang="fr-FR" sz="3600" b="1" dirty="0">
              <a:solidFill>
                <a:srgbClr val="FFC000"/>
              </a:solidFill>
              <a:effectLst>
                <a:outerShdw blurRad="38100" dist="38100" dir="2700000" algn="tl">
                  <a:srgbClr val="000000">
                    <a:alpha val="43137"/>
                  </a:srgbClr>
                </a:outerShdw>
              </a:effectLst>
            </a:endParaRPr>
          </a:p>
        </p:txBody>
      </p:sp>
      <p:sp>
        <p:nvSpPr>
          <p:cNvPr id="5" name="Espace réservé du contenu 4"/>
          <p:cNvSpPr>
            <a:spLocks noGrp="1"/>
          </p:cNvSpPr>
          <p:nvPr>
            <p:ph idx="1"/>
          </p:nvPr>
        </p:nvSpPr>
        <p:spPr>
          <a:xfrm>
            <a:off x="5225144" y="1447800"/>
            <a:ext cx="5749862" cy="4572000"/>
          </a:xfrm>
        </p:spPr>
        <p:txBody>
          <a:bodyPr/>
          <a:lstStyle/>
          <a:p>
            <a:r>
              <a:rPr lang="fr-FR" dirty="0" smtClean="0"/>
              <a:t>La politique doit tendre vers une gouvernance et des institutions reposant sur de bons principes. Mais la politique même la meilleure ne donne pas aux personnes un sens à leur vie, des valeurs, des idéaux</a:t>
            </a:r>
          </a:p>
          <a:p>
            <a:r>
              <a:rPr lang="fr-FR" dirty="0" smtClean="0"/>
              <a:t>Les valeurs de vérité, beauté et bonté ont une origine spirituelle et touchent le cœur et la conscience de chaque personne, l’amenant à se soucier des autres</a:t>
            </a:r>
          </a:p>
        </p:txBody>
      </p:sp>
      <p:sp>
        <p:nvSpPr>
          <p:cNvPr id="6" name="Espace réservé du texte 5"/>
          <p:cNvSpPr>
            <a:spLocks noGrp="1"/>
          </p:cNvSpPr>
          <p:nvPr>
            <p:ph type="body" sz="half" idx="2"/>
          </p:nvPr>
        </p:nvSpPr>
        <p:spPr>
          <a:xfrm>
            <a:off x="1505622" y="3124201"/>
            <a:ext cx="2442490" cy="2895599"/>
          </a:xfrm>
        </p:spPr>
        <p:txBody>
          <a:bodyPr>
            <a:normAutofit/>
          </a:bodyPr>
          <a:lstStyle/>
          <a:p>
            <a:r>
              <a:rPr lang="fr-FR" sz="2000" dirty="0" smtClean="0"/>
              <a:t>L’aspect éthique</a:t>
            </a:r>
            <a:endParaRPr lang="fr-FR" sz="2000" dirty="0"/>
          </a:p>
        </p:txBody>
      </p:sp>
    </p:spTree>
    <p:extLst>
      <p:ext uri="{BB962C8B-B14F-4D97-AF65-F5344CB8AC3E}">
        <p14:creationId xmlns:p14="http://schemas.microsoft.com/office/powerpoint/2010/main" val="2810684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0" y="-1"/>
            <a:ext cx="12191999" cy="1213945"/>
          </a:xfrm>
        </p:spPr>
        <p:style>
          <a:lnRef idx="0">
            <a:schemeClr val="accent5"/>
          </a:lnRef>
          <a:fillRef idx="3">
            <a:schemeClr val="accent5"/>
          </a:fillRef>
          <a:effectRef idx="3">
            <a:schemeClr val="accent5"/>
          </a:effectRef>
          <a:fontRef idx="minor">
            <a:schemeClr val="lt1"/>
          </a:fontRef>
        </p:style>
        <p:txBody>
          <a:bodyPr/>
          <a:lstStyle/>
          <a:p>
            <a:pPr algn="ctr"/>
            <a:r>
              <a:rPr lang="fr-FR" b="1" dirty="0" smtClean="0">
                <a:solidFill>
                  <a:srgbClr val="FFC000"/>
                </a:solidFill>
                <a:effectLst>
                  <a:outerShdw blurRad="38100" dist="38100" dir="2700000" algn="tl">
                    <a:srgbClr val="000000">
                      <a:alpha val="43137"/>
                    </a:srgbClr>
                  </a:outerShdw>
                </a:effectLst>
              </a:rPr>
              <a:t>Comment définir qui je suis ?</a:t>
            </a:r>
            <a:endParaRPr lang="fr-FR" b="1" dirty="0">
              <a:solidFill>
                <a:srgbClr val="FFC0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pic>
        <p:nvPicPr>
          <p:cNvPr id="1027" name="Picture 3" descr="Embedded image perma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56" y="1495688"/>
            <a:ext cx="3968292" cy="29762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aint Barthélemy : Défilé “Je suis Charlie, Tu es Charlie, Nous sommes Charl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153" y="1548919"/>
            <a:ext cx="4316609" cy="28858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4856" y="4647465"/>
            <a:ext cx="11221906" cy="193899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400" dirty="0" smtClean="0"/>
              <a:t>Comment arriver à dire </a:t>
            </a:r>
            <a:r>
              <a:rPr lang="en-US" sz="2400" dirty="0" err="1" smtClean="0"/>
              <a:t>ce</a:t>
            </a:r>
            <a:r>
              <a:rPr lang="en-US" sz="2400" dirty="0" smtClean="0"/>
              <a:t> </a:t>
            </a:r>
            <a:r>
              <a:rPr lang="en-US" sz="2400" dirty="0" err="1" smtClean="0"/>
              <a:t>que</a:t>
            </a:r>
            <a:r>
              <a:rPr lang="en-US" sz="2400" dirty="0" smtClean="0"/>
              <a:t> je </a:t>
            </a:r>
            <a:r>
              <a:rPr lang="en-US" sz="2400" dirty="0" err="1" smtClean="0"/>
              <a:t>suis</a:t>
            </a:r>
            <a:r>
              <a:rPr lang="en-US" sz="2400" dirty="0" smtClean="0"/>
              <a:t> et qui je </a:t>
            </a:r>
            <a:r>
              <a:rPr lang="en-US" sz="2400" dirty="0" err="1" smtClean="0"/>
              <a:t>suis</a:t>
            </a:r>
            <a:r>
              <a:rPr lang="en-US" sz="2400" dirty="0"/>
              <a:t> </a:t>
            </a:r>
            <a:r>
              <a:rPr lang="en-US" sz="2400" dirty="0" smtClean="0"/>
              <a:t>? Se </a:t>
            </a:r>
            <a:r>
              <a:rPr lang="en-US" sz="2400" dirty="0" err="1" smtClean="0"/>
              <a:t>déclarer</a:t>
            </a:r>
            <a:r>
              <a:rPr lang="en-US" sz="2400" dirty="0" smtClean="0"/>
              <a:t> : </a:t>
            </a:r>
            <a:r>
              <a:rPr lang="en-US" sz="2400" dirty="0" err="1" smtClean="0"/>
              <a:t>proclamer</a:t>
            </a:r>
            <a:r>
              <a:rPr lang="en-US" sz="2400" dirty="0" smtClean="0"/>
              <a:t> un “je </a:t>
            </a:r>
            <a:r>
              <a:rPr lang="en-US" sz="2400" dirty="0" err="1" smtClean="0"/>
              <a:t>suis</a:t>
            </a:r>
            <a:r>
              <a:rPr lang="en-US" sz="2400" dirty="0" smtClean="0"/>
              <a:t>” qui </a:t>
            </a:r>
            <a:r>
              <a:rPr lang="en-US" sz="2400" dirty="0" err="1" smtClean="0"/>
              <a:t>aille</a:t>
            </a:r>
            <a:r>
              <a:rPr lang="en-US" sz="2400" dirty="0" smtClean="0"/>
              <a:t> au-</a:t>
            </a:r>
            <a:r>
              <a:rPr lang="en-US" sz="2400" dirty="0" err="1" smtClean="0"/>
              <a:t>delà</a:t>
            </a:r>
            <a:r>
              <a:rPr lang="en-US" sz="2400" dirty="0" smtClean="0"/>
              <a:t> d’un “je ne </a:t>
            </a:r>
            <a:r>
              <a:rPr lang="en-US" sz="2400" dirty="0" err="1" smtClean="0"/>
              <a:t>suis</a:t>
            </a:r>
            <a:r>
              <a:rPr lang="en-US" sz="2400" dirty="0" smtClean="0"/>
              <a:t> pas”</a:t>
            </a:r>
          </a:p>
          <a:p>
            <a:r>
              <a:rPr lang="en-US" sz="2400" dirty="0" smtClean="0"/>
              <a:t>Qui </a:t>
            </a:r>
            <a:r>
              <a:rPr lang="en-US" sz="2400" dirty="0" err="1" smtClean="0"/>
              <a:t>puis</a:t>
            </a:r>
            <a:r>
              <a:rPr lang="en-US" sz="2400" dirty="0" smtClean="0"/>
              <a:t>-je </a:t>
            </a:r>
            <a:r>
              <a:rPr lang="en-US" sz="2400" dirty="0" err="1" smtClean="0"/>
              <a:t>être</a:t>
            </a:r>
            <a:r>
              <a:rPr lang="en-US" sz="2400" dirty="0" smtClean="0"/>
              <a:t>, </a:t>
            </a:r>
            <a:r>
              <a:rPr lang="en-US" sz="2400" dirty="0" err="1" smtClean="0"/>
              <a:t>que</a:t>
            </a:r>
            <a:r>
              <a:rPr lang="en-US" sz="2400" dirty="0" smtClean="0"/>
              <a:t> </a:t>
            </a:r>
            <a:r>
              <a:rPr lang="en-US" sz="2400" dirty="0" err="1" smtClean="0"/>
              <a:t>devons</a:t>
            </a:r>
            <a:r>
              <a:rPr lang="en-US" sz="2400" dirty="0" smtClean="0"/>
              <a:t>-nous </a:t>
            </a:r>
            <a:r>
              <a:rPr lang="en-US" sz="2400" dirty="0" err="1" smtClean="0"/>
              <a:t>être</a:t>
            </a:r>
            <a:r>
              <a:rPr lang="en-US" sz="2400" dirty="0" smtClean="0"/>
              <a:t> de plus grand </a:t>
            </a:r>
            <a:r>
              <a:rPr lang="en-US" sz="2400" dirty="0" err="1" smtClean="0"/>
              <a:t>que</a:t>
            </a:r>
            <a:r>
              <a:rPr lang="en-US" sz="2400" dirty="0" smtClean="0"/>
              <a:t> “Charlie” ?</a:t>
            </a:r>
            <a:r>
              <a:rPr lang="en-US" sz="2400" dirty="0"/>
              <a:t> </a:t>
            </a:r>
            <a:endParaRPr lang="en-US" sz="2400" dirty="0" smtClean="0"/>
          </a:p>
          <a:p>
            <a:r>
              <a:rPr lang="en-US" sz="2400" dirty="0" err="1" smtClean="0"/>
              <a:t>Yann</a:t>
            </a:r>
            <a:r>
              <a:rPr lang="en-US" sz="2400" dirty="0" smtClean="0"/>
              <a:t> </a:t>
            </a:r>
            <a:r>
              <a:rPr lang="en-US" sz="2400" dirty="0" err="1"/>
              <a:t>Arthus</a:t>
            </a:r>
            <a:r>
              <a:rPr lang="en-US" sz="2400" dirty="0"/>
              <a:t> </a:t>
            </a:r>
            <a:r>
              <a:rPr lang="en-US" sz="2400" dirty="0" err="1" smtClean="0"/>
              <a:t>hésite</a:t>
            </a:r>
            <a:r>
              <a:rPr lang="en-US" sz="2400" dirty="0" smtClean="0"/>
              <a:t> entre </a:t>
            </a:r>
            <a:r>
              <a:rPr lang="fr-FR" sz="2400" dirty="0" smtClean="0"/>
              <a:t>«</a:t>
            </a:r>
            <a:r>
              <a:rPr lang="fr-FR" sz="2400" dirty="0"/>
              <a:t> Je suis un homme parmi 7 milliards d’autres. »</a:t>
            </a:r>
            <a:r>
              <a:rPr lang="en-US" sz="2400" dirty="0"/>
              <a:t> </a:t>
            </a:r>
            <a:r>
              <a:rPr lang="en-US" sz="2400" dirty="0" smtClean="0"/>
              <a:t>et le slogan “</a:t>
            </a:r>
            <a:r>
              <a:rPr lang="en-US" sz="2400" dirty="0" err="1" smtClean="0"/>
              <a:t>sept</a:t>
            </a:r>
            <a:r>
              <a:rPr lang="en-US" sz="2400" dirty="0" smtClean="0"/>
              <a:t> milliards </a:t>
            </a:r>
            <a:r>
              <a:rPr lang="en-US" sz="2400" dirty="0" err="1" smtClean="0"/>
              <a:t>d’autres</a:t>
            </a:r>
            <a:r>
              <a:rPr lang="en-US" sz="2400" dirty="0" smtClean="0"/>
              <a:t>”</a:t>
            </a:r>
            <a:endParaRPr lang="fr-FR" sz="2400" dirty="0"/>
          </a:p>
        </p:txBody>
      </p:sp>
    </p:spTree>
    <p:extLst>
      <p:ext uri="{BB962C8B-B14F-4D97-AF65-F5344CB8AC3E}">
        <p14:creationId xmlns:p14="http://schemas.microsoft.com/office/powerpoint/2010/main" val="1378107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1" y="0"/>
            <a:ext cx="12029090" cy="708025"/>
          </a:xfrm>
        </p:spPr>
        <p:txBody>
          <a:bodyPr/>
          <a:lstStyle/>
          <a:p>
            <a:pPr algn="ctr"/>
            <a:r>
              <a:rPr lang="fr-FR" sz="3200" b="1" dirty="0" err="1" smtClean="0">
                <a:solidFill>
                  <a:schemeClr val="tx1"/>
                </a:solidFill>
                <a:effectLst>
                  <a:outerShdw blurRad="38100" dist="38100" dir="2700000" algn="tl">
                    <a:srgbClr val="000000">
                      <a:alpha val="43137"/>
                    </a:srgbClr>
                  </a:outerShdw>
                </a:effectLst>
              </a:rPr>
              <a:t>Cheonilguk</a:t>
            </a:r>
            <a:r>
              <a:rPr lang="fr-FR" sz="3200" b="1" dirty="0" smtClean="0">
                <a:solidFill>
                  <a:schemeClr val="tx1"/>
                </a:solidFill>
                <a:effectLst>
                  <a:outerShdw blurRad="38100" dist="38100" dir="2700000" algn="tl">
                    <a:srgbClr val="000000">
                      <a:alpha val="43137"/>
                    </a:srgbClr>
                  </a:outerShdw>
                </a:effectLst>
              </a:rPr>
              <a:t> : une notion supra-religieuse</a:t>
            </a:r>
            <a:endParaRPr lang="fr-FR" sz="3200" b="1" dirty="0">
              <a:solidFill>
                <a:schemeClr val="tx1"/>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
        <p:nvSpPr>
          <p:cNvPr id="4" name="Flèche vers le bas 3"/>
          <p:cNvSpPr/>
          <p:nvPr/>
        </p:nvSpPr>
        <p:spPr>
          <a:xfrm rot="13768267">
            <a:off x="2874604" y="1926154"/>
            <a:ext cx="451945" cy="2723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2340393">
            <a:off x="4543946" y="2977004"/>
            <a:ext cx="451945" cy="1294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7882856">
            <a:off x="7444207" y="2141553"/>
            <a:ext cx="467394" cy="2490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3049816" y="4408518"/>
            <a:ext cx="2262562" cy="2240254"/>
            <a:chOff x="6673" y="2527527"/>
            <a:chExt cx="1802944" cy="1802944"/>
          </a:xfrm>
        </p:grpSpPr>
        <p:sp>
          <p:nvSpPr>
            <p:cNvPr id="16" name="Ellipse 15"/>
            <p:cNvSpPr/>
            <p:nvPr/>
          </p:nvSpPr>
          <p:spPr>
            <a:xfrm>
              <a:off x="6673" y="2527527"/>
              <a:ext cx="1802944" cy="1802944"/>
            </a:xfrm>
            <a:prstGeom prst="ellipse">
              <a:avLst/>
            </a:prstGeom>
          </p:spPr>
          <p:style>
            <a:lnRef idx="0">
              <a:schemeClr val="accent2"/>
            </a:lnRef>
            <a:fillRef idx="3">
              <a:schemeClr val="accent2"/>
            </a:fillRef>
            <a:effectRef idx="3">
              <a:schemeClr val="accent2"/>
            </a:effectRef>
            <a:fontRef idx="minor">
              <a:schemeClr val="lt1"/>
            </a:fontRef>
          </p:style>
        </p:sp>
        <p:sp>
          <p:nvSpPr>
            <p:cNvPr id="17" name="Ellipse 4"/>
            <p:cNvSpPr/>
            <p:nvPr/>
          </p:nvSpPr>
          <p:spPr>
            <a:xfrm>
              <a:off x="270708" y="2791562"/>
              <a:ext cx="1274874" cy="1274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2800" kern="1200" dirty="0" smtClean="0"/>
                <a:t>Je suis chrétien</a:t>
              </a:r>
              <a:endParaRPr lang="fr-FR" sz="2800" kern="1200" dirty="0"/>
            </a:p>
          </p:txBody>
        </p:sp>
      </p:grpSp>
      <p:sp>
        <p:nvSpPr>
          <p:cNvPr id="19" name="Ellipse 18"/>
          <p:cNvSpPr/>
          <p:nvPr/>
        </p:nvSpPr>
        <p:spPr>
          <a:xfrm>
            <a:off x="350515" y="4408518"/>
            <a:ext cx="2262562" cy="2240254"/>
          </a:xfrm>
          <a:prstGeom prst="ellipse">
            <a:avLst/>
          </a:pr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a:lstStyle/>
          <a:p>
            <a:endParaRPr lang="fr-FR" dirty="0" smtClean="0"/>
          </a:p>
          <a:p>
            <a:pPr algn="ctr"/>
            <a:r>
              <a:rPr lang="fr-FR" sz="2800" dirty="0" smtClean="0"/>
              <a:t>Je suis juif</a:t>
            </a:r>
            <a:endParaRPr lang="fr-FR" sz="2800" dirty="0"/>
          </a:p>
        </p:txBody>
      </p:sp>
      <p:sp>
        <p:nvSpPr>
          <p:cNvPr id="20" name="Ellipse 19"/>
          <p:cNvSpPr/>
          <p:nvPr/>
        </p:nvSpPr>
        <p:spPr>
          <a:xfrm>
            <a:off x="5820741" y="4408518"/>
            <a:ext cx="2262562" cy="2240254"/>
          </a:xfrm>
          <a:prstGeom prst="ellipse">
            <a:avLst/>
          </a:prstGeom>
        </p:spPr>
        <p:style>
          <a:lnRef idx="0">
            <a:schemeClr val="accent3"/>
          </a:lnRef>
          <a:fillRef idx="3">
            <a:schemeClr val="accent3"/>
          </a:fillRef>
          <a:effectRef idx="3">
            <a:schemeClr val="accent3"/>
          </a:effectRef>
          <a:fontRef idx="minor">
            <a:schemeClr val="lt1"/>
          </a:fontRef>
        </p:style>
        <p:txBody>
          <a:bodyPr/>
          <a:lstStyle/>
          <a:p>
            <a:endParaRPr lang="fr-FR" dirty="0" smtClean="0"/>
          </a:p>
          <a:p>
            <a:pPr algn="ctr"/>
            <a:r>
              <a:rPr lang="fr-FR" sz="2800" dirty="0" smtClean="0"/>
              <a:t>Je suis </a:t>
            </a:r>
            <a:r>
              <a:rPr lang="fr-FR" sz="2000" dirty="0" smtClean="0"/>
              <a:t>musulman</a:t>
            </a:r>
            <a:endParaRPr lang="fr-FR" sz="2000" dirty="0"/>
          </a:p>
        </p:txBody>
      </p:sp>
      <p:sp>
        <p:nvSpPr>
          <p:cNvPr id="21" name="Ellipse 20"/>
          <p:cNvSpPr/>
          <p:nvPr/>
        </p:nvSpPr>
        <p:spPr>
          <a:xfrm>
            <a:off x="8591666" y="4311479"/>
            <a:ext cx="2262562" cy="2240254"/>
          </a:xfrm>
          <a:prstGeom prst="ellipse">
            <a:avLst/>
          </a:prstGeom>
        </p:spPr>
        <p:style>
          <a:lnRef idx="0">
            <a:schemeClr val="accent4"/>
          </a:lnRef>
          <a:fillRef idx="3">
            <a:schemeClr val="accent4"/>
          </a:fillRef>
          <a:effectRef idx="3">
            <a:schemeClr val="accent4"/>
          </a:effectRef>
          <a:fontRef idx="minor">
            <a:schemeClr val="lt1"/>
          </a:fontRef>
        </p:style>
        <p:txBody>
          <a:bodyPr/>
          <a:lstStyle/>
          <a:p>
            <a:endParaRPr lang="fr-FR" dirty="0" smtClean="0"/>
          </a:p>
          <a:p>
            <a:pPr algn="ctr"/>
            <a:r>
              <a:rPr lang="fr-FR" sz="2800" dirty="0" smtClean="0"/>
              <a:t>Je suis </a:t>
            </a:r>
            <a:r>
              <a:rPr lang="fr-FR" sz="2000" dirty="0" smtClean="0"/>
              <a:t>bouddhiste</a:t>
            </a:r>
            <a:endParaRPr lang="fr-FR" sz="2000" dirty="0"/>
          </a:p>
        </p:txBody>
      </p:sp>
      <p:sp>
        <p:nvSpPr>
          <p:cNvPr id="22" name="Ellipse 21"/>
          <p:cNvSpPr/>
          <p:nvPr/>
        </p:nvSpPr>
        <p:spPr>
          <a:xfrm>
            <a:off x="4397058" y="785557"/>
            <a:ext cx="2262562" cy="2240254"/>
          </a:xfrm>
          <a:prstGeom prst="ellipse">
            <a:avLst/>
          </a:prstGeom>
        </p:spPr>
        <p:style>
          <a:lnRef idx="0">
            <a:schemeClr val="accent6"/>
          </a:lnRef>
          <a:fillRef idx="3">
            <a:schemeClr val="accent6"/>
          </a:fillRef>
          <a:effectRef idx="3">
            <a:schemeClr val="accent6"/>
          </a:effectRef>
          <a:fontRef idx="minor">
            <a:schemeClr val="lt1"/>
          </a:fontRef>
        </p:style>
        <p:txBody>
          <a:bodyPr/>
          <a:lstStyle/>
          <a:p>
            <a:endParaRPr lang="fr-FR" dirty="0" smtClean="0"/>
          </a:p>
          <a:p>
            <a:pPr algn="ctr"/>
            <a:r>
              <a:rPr lang="fr-FR" sz="2800" dirty="0" smtClean="0"/>
              <a:t>Je suis l’amour vrai</a:t>
            </a:r>
            <a:endParaRPr lang="fr-FR" sz="2800" dirty="0"/>
          </a:p>
        </p:txBody>
      </p:sp>
      <p:sp>
        <p:nvSpPr>
          <p:cNvPr id="6" name="Rectangle 5"/>
          <p:cNvSpPr/>
          <p:nvPr/>
        </p:nvSpPr>
        <p:spPr>
          <a:xfrm>
            <a:off x="8348213" y="1342179"/>
            <a:ext cx="3804642" cy="2308324"/>
          </a:xfrm>
          <a:prstGeom prst="rect">
            <a:avLst/>
          </a:prstGeom>
        </p:spPr>
        <p:txBody>
          <a:bodyPr wrap="square">
            <a:spAutoFit/>
          </a:bodyPr>
          <a:lstStyle/>
          <a:p>
            <a:r>
              <a:rPr lang="en-US" sz="2400" dirty="0" smtClean="0"/>
              <a:t>Les doctrines </a:t>
            </a:r>
            <a:r>
              <a:rPr lang="en-US" sz="2400" dirty="0" err="1" smtClean="0"/>
              <a:t>religieuses</a:t>
            </a:r>
            <a:r>
              <a:rPr lang="en-US" sz="2400" dirty="0" smtClean="0"/>
              <a:t> </a:t>
            </a:r>
            <a:r>
              <a:rPr lang="en-US" sz="2400" dirty="0" err="1" smtClean="0"/>
              <a:t>centrées</a:t>
            </a:r>
            <a:r>
              <a:rPr lang="en-US" sz="2400" dirty="0" smtClean="0"/>
              <a:t> </a:t>
            </a:r>
            <a:r>
              <a:rPr lang="en-US" sz="2400" dirty="0" err="1" smtClean="0"/>
              <a:t>sur</a:t>
            </a:r>
            <a:r>
              <a:rPr lang="en-US" sz="2400" dirty="0" smtClean="0"/>
              <a:t> la </a:t>
            </a:r>
            <a:r>
              <a:rPr lang="en-US" sz="2400" dirty="0" err="1" smtClean="0"/>
              <a:t>foi</a:t>
            </a:r>
            <a:r>
              <a:rPr lang="en-US" sz="2400" dirty="0" smtClean="0"/>
              <a:t> </a:t>
            </a:r>
            <a:r>
              <a:rPr lang="en-US" sz="2400" dirty="0" err="1" smtClean="0"/>
              <a:t>seront</a:t>
            </a:r>
            <a:r>
              <a:rPr lang="en-US" sz="2400" dirty="0" smtClean="0"/>
              <a:t> </a:t>
            </a:r>
            <a:r>
              <a:rPr lang="en-US" sz="2400" dirty="0" err="1" smtClean="0"/>
              <a:t>consommées</a:t>
            </a:r>
            <a:r>
              <a:rPr lang="en-US" sz="2400" dirty="0" smtClean="0"/>
              <a:t> en se </a:t>
            </a:r>
            <a:r>
              <a:rPr lang="en-US" sz="2400" dirty="0" err="1" smtClean="0"/>
              <a:t>transformant</a:t>
            </a:r>
            <a:r>
              <a:rPr lang="en-US" sz="2400" dirty="0" smtClean="0"/>
              <a:t> en vie </a:t>
            </a:r>
            <a:r>
              <a:rPr lang="en-US" sz="2400" dirty="0" err="1" smtClean="0"/>
              <a:t>éthique</a:t>
            </a:r>
            <a:r>
              <a:rPr lang="en-US" sz="2400" dirty="0" smtClean="0"/>
              <a:t> </a:t>
            </a:r>
            <a:r>
              <a:rPr lang="en-US" sz="2400" dirty="0" err="1" smtClean="0"/>
              <a:t>pratiquée</a:t>
            </a:r>
            <a:r>
              <a:rPr lang="en-US" sz="2400" dirty="0" smtClean="0"/>
              <a:t> </a:t>
            </a:r>
            <a:r>
              <a:rPr lang="en-US" sz="2400" dirty="0" err="1" smtClean="0"/>
              <a:t>tous</a:t>
            </a:r>
            <a:r>
              <a:rPr lang="en-US" sz="2400" dirty="0" smtClean="0"/>
              <a:t> ensemble</a:t>
            </a:r>
            <a:endParaRPr lang="fr-FR" sz="2400" dirty="0"/>
          </a:p>
        </p:txBody>
      </p:sp>
      <p:sp>
        <p:nvSpPr>
          <p:cNvPr id="18" name="Flèche vers le bas 17"/>
          <p:cNvSpPr/>
          <p:nvPr/>
        </p:nvSpPr>
        <p:spPr>
          <a:xfrm rot="9063744">
            <a:off x="6057792" y="2971529"/>
            <a:ext cx="451945" cy="1294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7501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courbée vers le haut 2"/>
          <p:cNvSpPr/>
          <p:nvPr/>
        </p:nvSpPr>
        <p:spPr>
          <a:xfrm rot="16200000">
            <a:off x="930493" y="3992519"/>
            <a:ext cx="3482812" cy="648072"/>
          </a:xfrm>
          <a:prstGeom prst="curvedUp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4" name="Flèche courbée vers le haut 3"/>
          <p:cNvSpPr/>
          <p:nvPr/>
        </p:nvSpPr>
        <p:spPr>
          <a:xfrm rot="16200000">
            <a:off x="4963282" y="3925771"/>
            <a:ext cx="3482810" cy="781566"/>
          </a:xfrm>
          <a:prstGeom prst="curved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courbée vers le haut 4"/>
          <p:cNvSpPr/>
          <p:nvPr/>
        </p:nvSpPr>
        <p:spPr>
          <a:xfrm rot="16200000">
            <a:off x="8552565" y="3883317"/>
            <a:ext cx="3470618" cy="648072"/>
          </a:xfrm>
          <a:prstGeom prst="curved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6" name="Ellipse 5"/>
          <p:cNvSpPr/>
          <p:nvPr/>
        </p:nvSpPr>
        <p:spPr>
          <a:xfrm>
            <a:off x="610465" y="5278277"/>
            <a:ext cx="1618875" cy="145082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b="1" dirty="0"/>
              <a:t>élève</a:t>
            </a:r>
          </a:p>
        </p:txBody>
      </p:sp>
      <p:sp>
        <p:nvSpPr>
          <p:cNvPr id="7" name="Ellipse 6"/>
          <p:cNvSpPr/>
          <p:nvPr/>
        </p:nvSpPr>
        <p:spPr>
          <a:xfrm>
            <a:off x="610464" y="3717096"/>
            <a:ext cx="1618875" cy="14508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a:t>prof</a:t>
            </a:r>
          </a:p>
        </p:txBody>
      </p:sp>
      <p:sp>
        <p:nvSpPr>
          <p:cNvPr id="8" name="Ellipse 7"/>
          <p:cNvSpPr/>
          <p:nvPr/>
        </p:nvSpPr>
        <p:spPr>
          <a:xfrm>
            <a:off x="610465" y="2040478"/>
            <a:ext cx="1618875" cy="1563965"/>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Meilleur prof</a:t>
            </a:r>
          </a:p>
        </p:txBody>
      </p:sp>
      <p:sp>
        <p:nvSpPr>
          <p:cNvPr id="9" name="Flèche vers le bas 8"/>
          <p:cNvSpPr/>
          <p:nvPr/>
        </p:nvSpPr>
        <p:spPr>
          <a:xfrm>
            <a:off x="1203878" y="4826693"/>
            <a:ext cx="432048" cy="90316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 name="Rectangle 9"/>
          <p:cNvSpPr/>
          <p:nvPr/>
        </p:nvSpPr>
        <p:spPr>
          <a:xfrm>
            <a:off x="6313904" y="4267437"/>
            <a:ext cx="1313180" cy="369332"/>
          </a:xfrm>
          <a:prstGeom prst="rect">
            <a:avLst/>
          </a:prstGeom>
        </p:spPr>
        <p:txBody>
          <a:bodyPr wrap="none">
            <a:spAutoFit/>
          </a:bodyPr>
          <a:lstStyle/>
          <a:p>
            <a:r>
              <a:rPr lang="fr-FR" b="1" dirty="0">
                <a:solidFill>
                  <a:srgbClr val="FC4A57"/>
                </a:solidFill>
              </a:rPr>
              <a:t>ascension</a:t>
            </a:r>
            <a:endParaRPr lang="fr-FR" dirty="0">
              <a:solidFill>
                <a:srgbClr val="FC4A57"/>
              </a:solidFill>
            </a:endParaRPr>
          </a:p>
        </p:txBody>
      </p:sp>
      <p:sp>
        <p:nvSpPr>
          <p:cNvPr id="11" name="Ellipse 10"/>
          <p:cNvSpPr/>
          <p:nvPr/>
        </p:nvSpPr>
        <p:spPr>
          <a:xfrm>
            <a:off x="4593515" y="2040477"/>
            <a:ext cx="1618875" cy="1563965"/>
          </a:xfrm>
          <a:prstGeom prst="ellipse">
            <a:avLst/>
          </a:prstGeom>
          <a:solidFill>
            <a:srgbClr val="6C0000"/>
          </a:solidFill>
          <a:effectLst>
            <a:glow rad="228600">
              <a:schemeClr val="accent6">
                <a:satMod val="175000"/>
                <a:alpha val="40000"/>
              </a:schemeClr>
            </a:glo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chemeClr val="bg1"/>
                </a:solidFill>
              </a:rPr>
              <a:t>Meilleur parent</a:t>
            </a:r>
          </a:p>
        </p:txBody>
      </p:sp>
      <p:sp>
        <p:nvSpPr>
          <p:cNvPr id="12" name="Ellipse 11"/>
          <p:cNvSpPr/>
          <p:nvPr/>
        </p:nvSpPr>
        <p:spPr>
          <a:xfrm>
            <a:off x="4621596" y="3766431"/>
            <a:ext cx="1618875" cy="145082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b="1" dirty="0"/>
              <a:t>parent</a:t>
            </a:r>
          </a:p>
        </p:txBody>
      </p:sp>
      <p:sp>
        <p:nvSpPr>
          <p:cNvPr id="13" name="Ellipse 12"/>
          <p:cNvSpPr/>
          <p:nvPr/>
        </p:nvSpPr>
        <p:spPr>
          <a:xfrm>
            <a:off x="8219442" y="5217252"/>
            <a:ext cx="1618875" cy="145082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a:solidFill>
                  <a:schemeClr val="accent1">
                    <a:lumMod val="75000"/>
                  </a:schemeClr>
                </a:solidFill>
              </a:rPr>
              <a:t>employé</a:t>
            </a:r>
          </a:p>
        </p:txBody>
      </p:sp>
      <p:sp>
        <p:nvSpPr>
          <p:cNvPr id="14" name="Ellipse 13"/>
          <p:cNvSpPr/>
          <p:nvPr/>
        </p:nvSpPr>
        <p:spPr>
          <a:xfrm>
            <a:off x="4621597" y="5332550"/>
            <a:ext cx="1618875" cy="145082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t>enfant</a:t>
            </a:r>
          </a:p>
        </p:txBody>
      </p:sp>
      <p:sp>
        <p:nvSpPr>
          <p:cNvPr id="15" name="Flèche vers le bas 14"/>
          <p:cNvSpPr/>
          <p:nvPr/>
        </p:nvSpPr>
        <p:spPr>
          <a:xfrm>
            <a:off x="5186929" y="5039496"/>
            <a:ext cx="432048" cy="90316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Rectangle 15"/>
          <p:cNvSpPr/>
          <p:nvPr/>
        </p:nvSpPr>
        <p:spPr>
          <a:xfrm>
            <a:off x="1980844" y="5147884"/>
            <a:ext cx="1382110" cy="369332"/>
          </a:xfrm>
          <a:prstGeom prst="rect">
            <a:avLst/>
          </a:prstGeom>
        </p:spPr>
        <p:txBody>
          <a:bodyPr wrap="none">
            <a:spAutoFit/>
          </a:bodyPr>
          <a:lstStyle/>
          <a:p>
            <a:r>
              <a:rPr lang="fr-FR" b="1" dirty="0"/>
              <a:t>ascendant</a:t>
            </a:r>
            <a:endParaRPr lang="fr-FR" dirty="0"/>
          </a:p>
        </p:txBody>
      </p:sp>
      <p:sp>
        <p:nvSpPr>
          <p:cNvPr id="17" name="Ellipse 16"/>
          <p:cNvSpPr/>
          <p:nvPr/>
        </p:nvSpPr>
        <p:spPr>
          <a:xfrm>
            <a:off x="8219441" y="3604443"/>
            <a:ext cx="1618875" cy="145082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a:t>patron</a:t>
            </a:r>
          </a:p>
        </p:txBody>
      </p:sp>
      <p:sp>
        <p:nvSpPr>
          <p:cNvPr id="18" name="Ellipse 17"/>
          <p:cNvSpPr/>
          <p:nvPr/>
        </p:nvSpPr>
        <p:spPr>
          <a:xfrm>
            <a:off x="8219442" y="1849738"/>
            <a:ext cx="1618875" cy="1450821"/>
          </a:xfrm>
          <a:prstGeom prst="ellipse">
            <a:avLst/>
          </a:prstGeom>
          <a:solidFill>
            <a:srgbClr val="0099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Meilleur</a:t>
            </a:r>
          </a:p>
          <a:p>
            <a:pPr algn="ctr"/>
            <a:r>
              <a:rPr lang="fr-FR" b="1" dirty="0"/>
              <a:t>patron</a:t>
            </a:r>
          </a:p>
        </p:txBody>
      </p:sp>
      <p:sp>
        <p:nvSpPr>
          <p:cNvPr id="19" name="Flèche vers le bas 18"/>
          <p:cNvSpPr/>
          <p:nvPr/>
        </p:nvSpPr>
        <p:spPr>
          <a:xfrm>
            <a:off x="8812855" y="4774956"/>
            <a:ext cx="432048" cy="903167"/>
          </a:xfrm>
          <a:prstGeom prst="downArrow">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72966" y="453406"/>
            <a:ext cx="11225048" cy="1044317"/>
          </a:xfrm>
        </p:spPr>
        <p:txBody>
          <a:bodyPr/>
          <a:lstStyle/>
          <a:p>
            <a:r>
              <a:rPr lang="fr-FR" sz="2800" dirty="0" smtClean="0"/>
              <a:t>L’autorité de l’amour vrai (l’ascendant qui favorise l’ascension) </a:t>
            </a:r>
            <a:br>
              <a:rPr lang="fr-FR" sz="2800" dirty="0" smtClean="0"/>
            </a:br>
            <a:r>
              <a:rPr lang="fr-FR" sz="2800" dirty="0" smtClean="0"/>
              <a:t>Mettre en place l’idéal des trois grands sujets</a:t>
            </a:r>
            <a:endParaRPr lang="fr-FR" sz="2800" dirty="0"/>
          </a:p>
        </p:txBody>
      </p:sp>
      <p:sp>
        <p:nvSpPr>
          <p:cNvPr id="22" name="Rectangle 21"/>
          <p:cNvSpPr/>
          <p:nvPr/>
        </p:nvSpPr>
        <p:spPr>
          <a:xfrm>
            <a:off x="2347863" y="6144853"/>
            <a:ext cx="1281120"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800" dirty="0">
                <a:latin typeface="Arial Black" pitchFamily="34" charset="0"/>
              </a:rPr>
              <a:t>Ecole</a:t>
            </a:r>
          </a:p>
        </p:txBody>
      </p:sp>
      <p:sp>
        <p:nvSpPr>
          <p:cNvPr id="23" name="Rectangle 22"/>
          <p:cNvSpPr/>
          <p:nvPr/>
        </p:nvSpPr>
        <p:spPr>
          <a:xfrm>
            <a:off x="6313904" y="6135899"/>
            <a:ext cx="1757512"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800" dirty="0" smtClean="0">
                <a:latin typeface="Arial Black" pitchFamily="34" charset="0"/>
              </a:rPr>
              <a:t>Famille</a:t>
            </a:r>
            <a:endParaRPr lang="fr-FR" sz="2800" dirty="0">
              <a:latin typeface="Arial Black" pitchFamily="34" charset="0"/>
            </a:endParaRPr>
          </a:p>
        </p:txBody>
      </p:sp>
      <p:sp>
        <p:nvSpPr>
          <p:cNvPr id="24" name="Rectangle 23"/>
          <p:cNvSpPr/>
          <p:nvPr/>
        </p:nvSpPr>
        <p:spPr>
          <a:xfrm>
            <a:off x="9963838" y="6071584"/>
            <a:ext cx="2228162" cy="523220"/>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800" dirty="0" smtClean="0">
                <a:latin typeface="Arial Black" pitchFamily="34" charset="0"/>
              </a:rPr>
              <a:t>Entreprise</a:t>
            </a:r>
            <a:endParaRPr lang="fr-FR" sz="2800" dirty="0">
              <a:latin typeface="Arial Black" pitchFamily="34" charset="0"/>
            </a:endParaRPr>
          </a:p>
        </p:txBody>
      </p:sp>
      <p:sp>
        <p:nvSpPr>
          <p:cNvPr id="25" name="Rectangle 24"/>
          <p:cNvSpPr/>
          <p:nvPr/>
        </p:nvSpPr>
        <p:spPr>
          <a:xfrm>
            <a:off x="6501605" y="5147884"/>
            <a:ext cx="1382110" cy="369332"/>
          </a:xfrm>
          <a:prstGeom prst="rect">
            <a:avLst/>
          </a:prstGeom>
        </p:spPr>
        <p:txBody>
          <a:bodyPr wrap="none">
            <a:spAutoFit/>
          </a:bodyPr>
          <a:lstStyle/>
          <a:p>
            <a:r>
              <a:rPr lang="fr-FR" b="1" dirty="0"/>
              <a:t>ascendant</a:t>
            </a:r>
            <a:endParaRPr lang="fr-FR" dirty="0"/>
          </a:p>
        </p:txBody>
      </p:sp>
      <p:sp>
        <p:nvSpPr>
          <p:cNvPr id="26" name="Rectangle 25"/>
          <p:cNvSpPr/>
          <p:nvPr/>
        </p:nvSpPr>
        <p:spPr>
          <a:xfrm>
            <a:off x="9838317" y="5160477"/>
            <a:ext cx="1382110" cy="369332"/>
          </a:xfrm>
          <a:prstGeom prst="rect">
            <a:avLst/>
          </a:prstGeom>
        </p:spPr>
        <p:txBody>
          <a:bodyPr wrap="none">
            <a:spAutoFit/>
          </a:bodyPr>
          <a:lstStyle/>
          <a:p>
            <a:r>
              <a:rPr lang="fr-FR" b="1" dirty="0"/>
              <a:t>ascendant</a:t>
            </a:r>
            <a:endParaRPr lang="fr-FR" dirty="0"/>
          </a:p>
        </p:txBody>
      </p:sp>
    </p:spTree>
    <p:extLst>
      <p:ext uri="{BB962C8B-B14F-4D97-AF65-F5344CB8AC3E}">
        <p14:creationId xmlns:p14="http://schemas.microsoft.com/office/powerpoint/2010/main" val="291126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10" grpId="0"/>
      <p:bldP spid="11" grpId="0" animBg="1"/>
      <p:bldP spid="16" grpId="0"/>
      <p:bldP spid="18" grpId="0" animBg="1"/>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4294967295"/>
            <p:extLst>
              <p:ext uri="{D42A27DB-BD31-4B8C-83A1-F6EECF244321}">
                <p14:modId xmlns:p14="http://schemas.microsoft.com/office/powerpoint/2010/main" val="3473430303"/>
              </p:ext>
            </p:extLst>
          </p:nvPr>
        </p:nvGraphicFramePr>
        <p:xfrm>
          <a:off x="0" y="2286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5059" name="Groupe 5"/>
          <p:cNvGrpSpPr>
            <a:grpSpLocks/>
          </p:cNvGrpSpPr>
          <p:nvPr/>
        </p:nvGrpSpPr>
        <p:grpSpPr bwMode="auto">
          <a:xfrm>
            <a:off x="5314557" y="2769234"/>
            <a:ext cx="1482234" cy="1403981"/>
            <a:chOff x="4123381" y="5535888"/>
            <a:chExt cx="1213906" cy="1282806"/>
          </a:xfrm>
        </p:grpSpPr>
        <p:sp>
          <p:nvSpPr>
            <p:cNvPr id="7" name="Ellipse 6"/>
            <p:cNvSpPr/>
            <p:nvPr/>
          </p:nvSpPr>
          <p:spPr>
            <a:xfrm>
              <a:off x="4165813" y="5535888"/>
              <a:ext cx="1171474" cy="1282806"/>
            </a:xfrm>
            <a:prstGeom prst="ellipse">
              <a:avLst/>
            </a:prstGeom>
          </p:spPr>
          <p:style>
            <a:lnRef idx="0">
              <a:schemeClr val="accent3"/>
            </a:lnRef>
            <a:fillRef idx="3">
              <a:schemeClr val="accent3"/>
            </a:fillRef>
            <a:effectRef idx="3">
              <a:schemeClr val="accent3"/>
            </a:effectRef>
            <a:fontRef idx="minor">
              <a:schemeClr val="lt1"/>
            </a:fontRef>
          </p:style>
          <p:txBody>
            <a:bodyPr/>
            <a:lstStyle/>
            <a:p>
              <a:pPr algn="ctr" fontAlgn="auto">
                <a:spcBef>
                  <a:spcPts val="0"/>
                </a:spcBef>
                <a:spcAft>
                  <a:spcPts val="0"/>
                </a:spcAft>
                <a:defRPr/>
              </a:pPr>
              <a:endParaRPr lang="fr-FR" sz="900" dirty="0"/>
            </a:p>
            <a:p>
              <a:pPr algn="ctr" fontAlgn="auto">
                <a:spcBef>
                  <a:spcPts val="0"/>
                </a:spcBef>
                <a:spcAft>
                  <a:spcPts val="0"/>
                </a:spcAft>
                <a:defRPr/>
              </a:pPr>
              <a:r>
                <a:rPr lang="fr-FR" sz="2000" dirty="0"/>
                <a:t>Amour vrai</a:t>
              </a:r>
            </a:p>
          </p:txBody>
        </p:sp>
        <p:sp>
          <p:nvSpPr>
            <p:cNvPr id="8" name="Ellipse 4"/>
            <p:cNvSpPr/>
            <p:nvPr/>
          </p:nvSpPr>
          <p:spPr>
            <a:xfrm>
              <a:off x="4123381" y="5629241"/>
              <a:ext cx="911147" cy="908125"/>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fontAlgn="auto">
                <a:lnSpc>
                  <a:spcPct val="90000"/>
                </a:lnSpc>
                <a:spcAft>
                  <a:spcPct val="35000"/>
                </a:spcAft>
                <a:defRPr/>
              </a:pPr>
              <a:endParaRPr lang="fr-FR" sz="2100"/>
            </a:p>
          </p:txBody>
        </p:sp>
      </p:grpSp>
      <p:grpSp>
        <p:nvGrpSpPr>
          <p:cNvPr id="3" name="Groupe 8"/>
          <p:cNvGrpSpPr/>
          <p:nvPr/>
        </p:nvGrpSpPr>
        <p:grpSpPr>
          <a:xfrm>
            <a:off x="6442932" y="5357826"/>
            <a:ext cx="1466904" cy="1282806"/>
            <a:chOff x="3934484" y="5441901"/>
            <a:chExt cx="1288939" cy="1282806"/>
          </a:xfrm>
          <a:solidFill>
            <a:schemeClr val="accent2">
              <a:lumMod val="40000"/>
              <a:lumOff val="60000"/>
            </a:schemeClr>
          </a:solidFill>
        </p:grpSpPr>
        <p:sp>
          <p:nvSpPr>
            <p:cNvPr id="10" name="Ellipse 9"/>
            <p:cNvSpPr/>
            <p:nvPr/>
          </p:nvSpPr>
          <p:spPr>
            <a:xfrm>
              <a:off x="3934484" y="5441901"/>
              <a:ext cx="1288939" cy="1282806"/>
            </a:xfrm>
            <a:prstGeom prst="ellipse">
              <a:avLst/>
            </a:prstGeom>
            <a:grpFill/>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fr-FR" dirty="0"/>
            </a:p>
            <a:p>
              <a:pPr algn="ctr" fontAlgn="auto">
                <a:spcBef>
                  <a:spcPts val="0"/>
                </a:spcBef>
                <a:spcAft>
                  <a:spcPts val="0"/>
                </a:spcAft>
                <a:defRPr/>
              </a:pPr>
              <a:r>
                <a:rPr lang="fr-FR" dirty="0"/>
                <a:t>Fille</a:t>
              </a:r>
            </a:p>
          </p:txBody>
        </p:sp>
        <p:sp>
          <p:nvSpPr>
            <p:cNvPr id="11" name="Ellipse 4"/>
            <p:cNvSpPr/>
            <p:nvPr/>
          </p:nvSpPr>
          <p:spPr>
            <a:xfrm>
              <a:off x="4123245" y="5629763"/>
              <a:ext cx="911417" cy="907082"/>
            </a:xfrm>
            <a:prstGeom prst="rect">
              <a:avLst/>
            </a:prstGeom>
            <a:grp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fontAlgn="auto">
                <a:lnSpc>
                  <a:spcPct val="90000"/>
                </a:lnSpc>
                <a:spcAft>
                  <a:spcPct val="35000"/>
                </a:spcAft>
                <a:defRPr/>
              </a:pPr>
              <a:r>
                <a:rPr lang="fr-FR" sz="2100" dirty="0">
                  <a:solidFill>
                    <a:srgbClr val="FF0000"/>
                  </a:solidFill>
                </a:rPr>
                <a:t>fille</a:t>
              </a:r>
            </a:p>
          </p:txBody>
        </p:sp>
      </p:grpSp>
      <p:grpSp>
        <p:nvGrpSpPr>
          <p:cNvPr id="45061" name="Groupe 11"/>
          <p:cNvGrpSpPr>
            <a:grpSpLocks/>
          </p:cNvGrpSpPr>
          <p:nvPr/>
        </p:nvGrpSpPr>
        <p:grpSpPr bwMode="auto">
          <a:xfrm rot="-2957196">
            <a:off x="6333597" y="4266885"/>
            <a:ext cx="612775" cy="990600"/>
            <a:chOff x="3938369" y="4319671"/>
            <a:chExt cx="613290" cy="743118"/>
          </a:xfrm>
        </p:grpSpPr>
        <p:sp>
          <p:nvSpPr>
            <p:cNvPr id="13" name="Flèche droite 12"/>
            <p:cNvSpPr/>
            <p:nvPr/>
          </p:nvSpPr>
          <p:spPr>
            <a:xfrm rot="6386175">
              <a:off x="3873456" y="4384585"/>
              <a:ext cx="743118" cy="613290"/>
            </a:xfrm>
            <a:prstGeom prst="rightArrow">
              <a:avLst>
                <a:gd name="adj1" fmla="val 60000"/>
                <a:gd name="adj2" fmla="val 50000"/>
              </a:avLst>
            </a:prstGeom>
          </p:spPr>
          <p:style>
            <a:lnRef idx="1">
              <a:schemeClr val="accent2"/>
            </a:lnRef>
            <a:fillRef idx="2">
              <a:schemeClr val="accent2"/>
            </a:fillRef>
            <a:effectRef idx="1">
              <a:schemeClr val="accent2"/>
            </a:effectRef>
            <a:fontRef idx="minor">
              <a:schemeClr val="dk1"/>
            </a:fontRef>
          </p:style>
        </p:sp>
        <p:sp>
          <p:nvSpPr>
            <p:cNvPr id="14" name="Flèche droite 4"/>
            <p:cNvSpPr/>
            <p:nvPr/>
          </p:nvSpPr>
          <p:spPr>
            <a:xfrm rot="17186175">
              <a:off x="3992085" y="4416818"/>
              <a:ext cx="558926" cy="36702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33450" fontAlgn="auto">
                <a:lnSpc>
                  <a:spcPct val="90000"/>
                </a:lnSpc>
                <a:spcAft>
                  <a:spcPct val="35000"/>
                </a:spcAft>
                <a:defRPr/>
              </a:pPr>
              <a:endParaRPr lang="fr-FR" sz="2100"/>
            </a:p>
          </p:txBody>
        </p:sp>
      </p:grpSp>
      <p:grpSp>
        <p:nvGrpSpPr>
          <p:cNvPr id="45062" name="Groupe 14"/>
          <p:cNvGrpSpPr>
            <a:grpSpLocks/>
          </p:cNvGrpSpPr>
          <p:nvPr/>
        </p:nvGrpSpPr>
        <p:grpSpPr bwMode="auto">
          <a:xfrm>
            <a:off x="7491024" y="4179888"/>
            <a:ext cx="1428897" cy="1282700"/>
            <a:chOff x="3934484" y="5441901"/>
            <a:chExt cx="1288939" cy="1282806"/>
          </a:xfrm>
        </p:grpSpPr>
        <p:sp>
          <p:nvSpPr>
            <p:cNvPr id="16" name="Ellipse 15"/>
            <p:cNvSpPr/>
            <p:nvPr/>
          </p:nvSpPr>
          <p:spPr>
            <a:xfrm>
              <a:off x="3934484" y="5441901"/>
              <a:ext cx="1288939" cy="1282806"/>
            </a:xfrm>
            <a:prstGeom prst="ellipse">
              <a:avLst/>
            </a:prstGeom>
            <a:solidFill>
              <a:schemeClr val="accent2">
                <a:lumMod val="60000"/>
                <a:lumOff val="40000"/>
              </a:schemeClr>
            </a:solidFill>
            <a:ln>
              <a:solidFill>
                <a:schemeClr val="accent2">
                  <a:lumMod val="60000"/>
                  <a:lumOff val="40000"/>
                </a:schemeClr>
              </a:solidFill>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fr-FR" dirty="0"/>
            </a:p>
            <a:p>
              <a:pPr algn="ctr" fontAlgn="auto">
                <a:spcBef>
                  <a:spcPts val="0"/>
                </a:spcBef>
                <a:spcAft>
                  <a:spcPts val="0"/>
                </a:spcAft>
                <a:defRPr/>
              </a:pPr>
              <a:r>
                <a:rPr lang="fr-FR" sz="2400" dirty="0" err="1">
                  <a:solidFill>
                    <a:srgbClr val="FF0000"/>
                  </a:solidFill>
                </a:rPr>
                <a:t>soeur</a:t>
              </a:r>
              <a:endParaRPr lang="fr-FR" sz="2400" dirty="0">
                <a:solidFill>
                  <a:srgbClr val="FF0000"/>
                </a:solidFill>
              </a:endParaRPr>
            </a:p>
          </p:txBody>
        </p:sp>
        <p:sp>
          <p:nvSpPr>
            <p:cNvPr id="17" name="Ellipse 4"/>
            <p:cNvSpPr/>
            <p:nvPr/>
          </p:nvSpPr>
          <p:spPr>
            <a:xfrm>
              <a:off x="4123381" y="5629241"/>
              <a:ext cx="911147" cy="908125"/>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fontAlgn="auto">
                <a:lnSpc>
                  <a:spcPct val="90000"/>
                </a:lnSpc>
                <a:spcAft>
                  <a:spcPct val="35000"/>
                </a:spcAft>
                <a:defRPr/>
              </a:pPr>
              <a:endParaRPr lang="fr-FR" sz="2100"/>
            </a:p>
          </p:txBody>
        </p:sp>
      </p:grpSp>
      <p:grpSp>
        <p:nvGrpSpPr>
          <p:cNvPr id="9" name="Groupe 17"/>
          <p:cNvGrpSpPr/>
          <p:nvPr/>
        </p:nvGrpSpPr>
        <p:grpSpPr>
          <a:xfrm>
            <a:off x="3219170" y="4179888"/>
            <a:ext cx="1432814" cy="1282806"/>
            <a:chOff x="3934484" y="5441901"/>
            <a:chExt cx="1288939" cy="1282806"/>
          </a:xfrm>
          <a:solidFill>
            <a:schemeClr val="accent5">
              <a:lumMod val="60000"/>
              <a:lumOff val="40000"/>
            </a:schemeClr>
          </a:solidFill>
        </p:grpSpPr>
        <p:sp>
          <p:nvSpPr>
            <p:cNvPr id="19" name="Ellipse 18"/>
            <p:cNvSpPr/>
            <p:nvPr/>
          </p:nvSpPr>
          <p:spPr>
            <a:xfrm>
              <a:off x="3934484" y="5441901"/>
              <a:ext cx="1288939" cy="1282806"/>
            </a:xfrm>
            <a:prstGeom prst="ellipse">
              <a:avLst/>
            </a:prstGeom>
            <a:grpFill/>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fr-FR" dirty="0"/>
            </a:p>
            <a:p>
              <a:pPr algn="ctr" fontAlgn="auto">
                <a:spcBef>
                  <a:spcPts val="0"/>
                </a:spcBef>
                <a:spcAft>
                  <a:spcPts val="0"/>
                </a:spcAft>
                <a:defRPr/>
              </a:pPr>
              <a:r>
                <a:rPr lang="fr-FR" dirty="0"/>
                <a:t>Frère</a:t>
              </a:r>
            </a:p>
          </p:txBody>
        </p:sp>
        <p:sp>
          <p:nvSpPr>
            <p:cNvPr id="20" name="Ellipse 4"/>
            <p:cNvSpPr/>
            <p:nvPr/>
          </p:nvSpPr>
          <p:spPr>
            <a:xfrm>
              <a:off x="4123245" y="5629763"/>
              <a:ext cx="911417" cy="907082"/>
            </a:xfrm>
            <a:prstGeom prst="rect">
              <a:avLst/>
            </a:prstGeom>
            <a:grp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fontAlgn="auto">
                <a:lnSpc>
                  <a:spcPct val="90000"/>
                </a:lnSpc>
                <a:spcAft>
                  <a:spcPct val="35000"/>
                </a:spcAft>
                <a:defRPr/>
              </a:pPr>
              <a:r>
                <a:rPr lang="fr-FR" sz="2800" dirty="0">
                  <a:solidFill>
                    <a:srgbClr val="002060"/>
                  </a:solidFill>
                </a:rPr>
                <a:t>frère</a:t>
              </a:r>
            </a:p>
          </p:txBody>
        </p:sp>
      </p:grpSp>
      <p:grpSp>
        <p:nvGrpSpPr>
          <p:cNvPr id="12" name="Groupe 20"/>
          <p:cNvGrpSpPr/>
          <p:nvPr/>
        </p:nvGrpSpPr>
        <p:grpSpPr>
          <a:xfrm>
            <a:off x="927465" y="1785926"/>
            <a:ext cx="1362582" cy="1282806"/>
            <a:chOff x="3934484" y="5441901"/>
            <a:chExt cx="1288939" cy="1282806"/>
          </a:xfrm>
          <a:solidFill>
            <a:srgbClr val="002060"/>
          </a:solidFill>
        </p:grpSpPr>
        <p:sp>
          <p:nvSpPr>
            <p:cNvPr id="22" name="Ellipse 21"/>
            <p:cNvSpPr/>
            <p:nvPr/>
          </p:nvSpPr>
          <p:spPr>
            <a:xfrm>
              <a:off x="3934484" y="5441901"/>
              <a:ext cx="1288939" cy="1282806"/>
            </a:xfrm>
            <a:prstGeom prst="ellipse">
              <a:avLst/>
            </a:prstGeom>
            <a:grpFill/>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fr-FR" dirty="0"/>
            </a:p>
            <a:p>
              <a:pPr algn="ctr" fontAlgn="auto">
                <a:spcBef>
                  <a:spcPts val="0"/>
                </a:spcBef>
                <a:spcAft>
                  <a:spcPts val="0"/>
                </a:spcAft>
                <a:defRPr/>
              </a:pPr>
              <a:r>
                <a:rPr lang="fr-FR" dirty="0"/>
                <a:t>père</a:t>
              </a:r>
            </a:p>
          </p:txBody>
        </p:sp>
        <p:sp>
          <p:nvSpPr>
            <p:cNvPr id="23" name="Ellipse 4"/>
            <p:cNvSpPr/>
            <p:nvPr/>
          </p:nvSpPr>
          <p:spPr>
            <a:xfrm>
              <a:off x="4123245" y="5629763"/>
              <a:ext cx="911417" cy="907082"/>
            </a:xfrm>
            <a:prstGeom prst="rect">
              <a:avLst/>
            </a:prstGeom>
            <a:grp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fontAlgn="auto">
                <a:lnSpc>
                  <a:spcPct val="90000"/>
                </a:lnSpc>
                <a:spcAft>
                  <a:spcPct val="35000"/>
                </a:spcAft>
                <a:defRPr/>
              </a:pPr>
              <a:r>
                <a:rPr lang="fr-FR" sz="2800" dirty="0"/>
                <a:t>père</a:t>
              </a:r>
            </a:p>
          </p:txBody>
        </p:sp>
      </p:grpSp>
      <p:grpSp>
        <p:nvGrpSpPr>
          <p:cNvPr id="45065" name="Groupe 23"/>
          <p:cNvGrpSpPr>
            <a:grpSpLocks/>
          </p:cNvGrpSpPr>
          <p:nvPr/>
        </p:nvGrpSpPr>
        <p:grpSpPr bwMode="auto">
          <a:xfrm>
            <a:off x="9985787" y="1714500"/>
            <a:ext cx="1466849" cy="1282700"/>
            <a:chOff x="3783260" y="5441901"/>
            <a:chExt cx="1288939" cy="1282806"/>
          </a:xfrm>
        </p:grpSpPr>
        <p:sp>
          <p:nvSpPr>
            <p:cNvPr id="25" name="Ellipse 24"/>
            <p:cNvSpPr/>
            <p:nvPr/>
          </p:nvSpPr>
          <p:spPr>
            <a:xfrm>
              <a:off x="3783260" y="5441901"/>
              <a:ext cx="1288939" cy="1282806"/>
            </a:xfrm>
            <a:prstGeom prst="ellipse">
              <a:avLst/>
            </a:prstGeom>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fr-FR" dirty="0"/>
            </a:p>
            <a:p>
              <a:pPr algn="ctr" fontAlgn="auto">
                <a:spcBef>
                  <a:spcPts val="0"/>
                </a:spcBef>
                <a:spcAft>
                  <a:spcPts val="0"/>
                </a:spcAft>
                <a:defRPr/>
              </a:pPr>
              <a:r>
                <a:rPr lang="fr-FR" sz="2400" dirty="0"/>
                <a:t>mère</a:t>
              </a:r>
            </a:p>
          </p:txBody>
        </p:sp>
        <p:sp>
          <p:nvSpPr>
            <p:cNvPr id="26" name="Ellipse 4"/>
            <p:cNvSpPr/>
            <p:nvPr/>
          </p:nvSpPr>
          <p:spPr>
            <a:xfrm>
              <a:off x="4123381" y="5629241"/>
              <a:ext cx="911147" cy="908125"/>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fontAlgn="auto">
                <a:lnSpc>
                  <a:spcPct val="90000"/>
                </a:lnSpc>
                <a:spcAft>
                  <a:spcPct val="35000"/>
                </a:spcAft>
                <a:defRPr/>
              </a:pPr>
              <a:endParaRPr lang="fr-FR" sz="2100"/>
            </a:p>
          </p:txBody>
        </p:sp>
      </p:grpSp>
      <p:cxnSp>
        <p:nvCxnSpPr>
          <p:cNvPr id="28" name="Connecteur droit avec flèche 27"/>
          <p:cNvCxnSpPr/>
          <p:nvPr/>
        </p:nvCxnSpPr>
        <p:spPr>
          <a:xfrm rot="16200000" flipV="1">
            <a:off x="1964532" y="2702719"/>
            <a:ext cx="2928938" cy="3238500"/>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5400000" flipH="1" flipV="1">
            <a:off x="7096126" y="2738438"/>
            <a:ext cx="3143250" cy="323850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9365" y="172510"/>
            <a:ext cx="3549370" cy="369332"/>
          </a:xfrm>
          <a:prstGeom prst="rect">
            <a:avLst/>
          </a:prstGeom>
        </p:spPr>
        <p:txBody>
          <a:bodyPr wrap="none">
            <a:spAutoFit/>
          </a:bodyPr>
          <a:lstStyle/>
          <a:p>
            <a:r>
              <a:rPr lang="fr-FR" dirty="0"/>
              <a:t>L’amour vrai et la vraie famille</a:t>
            </a:r>
          </a:p>
        </p:txBody>
      </p:sp>
    </p:spTree>
    <p:extLst>
      <p:ext uri="{BB962C8B-B14F-4D97-AF65-F5344CB8AC3E}">
        <p14:creationId xmlns:p14="http://schemas.microsoft.com/office/powerpoint/2010/main" val="810781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430"/>
            <a:ext cx="12192000" cy="945515"/>
          </a:xfrm>
        </p:spPr>
        <p:style>
          <a:lnRef idx="0">
            <a:schemeClr val="accent1"/>
          </a:lnRef>
          <a:fillRef idx="3">
            <a:schemeClr val="accent1"/>
          </a:fillRef>
          <a:effectRef idx="3">
            <a:schemeClr val="accent1"/>
          </a:effectRef>
          <a:fontRef idx="minor">
            <a:schemeClr val="lt1"/>
          </a:fontRef>
        </p:style>
        <p:txBody>
          <a:bodyPr/>
          <a:lstStyle/>
          <a:p>
            <a:pPr algn="ctr"/>
            <a:r>
              <a:rPr lang="fr-FR" sz="4000" b="1" dirty="0" smtClean="0">
                <a:effectLst>
                  <a:outerShdw blurRad="38100" dist="38100" dir="2700000" algn="tl">
                    <a:srgbClr val="000000">
                      <a:alpha val="43137"/>
                    </a:srgbClr>
                  </a:outerShdw>
                </a:effectLst>
              </a:rPr>
              <a:t>L’amour vrai et la vraie famille</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sz="half" idx="4294967295"/>
          </p:nvPr>
        </p:nvSpPr>
        <p:spPr>
          <a:xfrm>
            <a:off x="320040" y="1025525"/>
            <a:ext cx="6080760" cy="5558155"/>
          </a:xfrm>
        </p:spPr>
        <p:style>
          <a:lnRef idx="0">
            <a:schemeClr val="accent1"/>
          </a:lnRef>
          <a:fillRef idx="3">
            <a:schemeClr val="accent1"/>
          </a:fillRef>
          <a:effectRef idx="3">
            <a:schemeClr val="accent1"/>
          </a:effectRef>
          <a:fontRef idx="minor">
            <a:schemeClr val="lt1"/>
          </a:fontRef>
        </p:style>
        <p:txBody>
          <a:bodyPr>
            <a:normAutofit/>
          </a:bodyPr>
          <a:lstStyle/>
          <a:p>
            <a:r>
              <a:rPr lang="fr-FR" sz="2400" dirty="0" smtClean="0"/>
              <a:t>L’éthique familiale dans laquelle les hommes et les femmes grandissent dans l’amour vrai est la garantie la plus naturelle pour une spiritualité saine, une vie politique saine et une économie saine.</a:t>
            </a:r>
          </a:p>
          <a:p>
            <a:r>
              <a:rPr lang="fr-FR" sz="2400" dirty="0" smtClean="0">
                <a:solidFill>
                  <a:schemeClr val="bg1"/>
                </a:solidFill>
              </a:rPr>
              <a:t>C’est donc l’une des bases les plus importantes pour arriver à la société de </a:t>
            </a:r>
            <a:r>
              <a:rPr lang="fr-FR" sz="2400" b="1" dirty="0" smtClean="0">
                <a:solidFill>
                  <a:schemeClr val="bg1"/>
                </a:solidFill>
              </a:rPr>
              <a:t>Communauté </a:t>
            </a:r>
            <a:r>
              <a:rPr lang="fr-FR" sz="2400" b="1" dirty="0">
                <a:solidFill>
                  <a:schemeClr val="bg1"/>
                </a:solidFill>
              </a:rPr>
              <a:t>solidaire</a:t>
            </a:r>
            <a:r>
              <a:rPr lang="fr-FR" sz="2400" b="1" dirty="0" smtClean="0">
                <a:solidFill>
                  <a:schemeClr val="bg1"/>
                </a:solidFill>
              </a:rPr>
              <a:t>, prospérité </a:t>
            </a:r>
            <a:r>
              <a:rPr lang="fr-FR" sz="2400" b="1" dirty="0">
                <a:solidFill>
                  <a:schemeClr val="bg1"/>
                </a:solidFill>
              </a:rPr>
              <a:t>partagée</a:t>
            </a:r>
            <a:r>
              <a:rPr lang="fr-FR" sz="2400" b="1" dirty="0" smtClean="0">
                <a:solidFill>
                  <a:schemeClr val="bg1"/>
                </a:solidFill>
              </a:rPr>
              <a:t>, et valeurs </a:t>
            </a:r>
            <a:r>
              <a:rPr lang="fr-FR" sz="2400" b="1" dirty="0">
                <a:solidFill>
                  <a:schemeClr val="bg1"/>
                </a:solidFill>
              </a:rPr>
              <a:t>universelles</a:t>
            </a:r>
            <a:br>
              <a:rPr lang="fr-FR" sz="2400" b="1" dirty="0">
                <a:solidFill>
                  <a:schemeClr val="bg1"/>
                </a:solidFill>
              </a:rPr>
            </a:br>
            <a:endParaRPr lang="fr-FR" sz="2400" dirty="0">
              <a:solidFill>
                <a:schemeClr val="bg1"/>
              </a:solidFill>
            </a:endParaRPr>
          </a:p>
          <a:p>
            <a:endParaRPr lang="fr-FR" sz="2400" dirty="0"/>
          </a:p>
        </p:txBody>
      </p:sp>
      <p:graphicFrame>
        <p:nvGraphicFramePr>
          <p:cNvPr id="5" name="Espace réservé du contenu 4"/>
          <p:cNvGraphicFramePr>
            <a:graphicFrameLocks noGrp="1"/>
          </p:cNvGraphicFramePr>
          <p:nvPr>
            <p:ph sz="half" idx="4294967295"/>
            <p:extLst>
              <p:ext uri="{D42A27DB-BD31-4B8C-83A1-F6EECF244321}">
                <p14:modId xmlns:p14="http://schemas.microsoft.com/office/powerpoint/2010/main" val="3357542359"/>
              </p:ext>
            </p:extLst>
          </p:nvPr>
        </p:nvGraphicFramePr>
        <p:xfrm>
          <a:off x="6745288" y="1025525"/>
          <a:ext cx="5446712" cy="564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582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477037" y="453406"/>
            <a:ext cx="9959735" cy="706964"/>
          </a:xfrm>
        </p:spPr>
        <p:txBody>
          <a:bodyPr/>
          <a:lstStyle/>
          <a:p>
            <a:r>
              <a:rPr lang="fr-FR" dirty="0" smtClean="0"/>
              <a:t>Problématiques de Parole Donnée N° 222</a:t>
            </a:r>
            <a:endParaRPr lang="fr-FR" dirty="0"/>
          </a:p>
        </p:txBody>
      </p:sp>
      <p:sp>
        <p:nvSpPr>
          <p:cNvPr id="6" name="Espace réservé du contenu 5"/>
          <p:cNvSpPr>
            <a:spLocks noGrp="1"/>
          </p:cNvSpPr>
          <p:nvPr>
            <p:ph idx="1"/>
          </p:nvPr>
        </p:nvSpPr>
        <p:spPr>
          <a:xfrm>
            <a:off x="3210279" y="2352839"/>
            <a:ext cx="8261131" cy="4004441"/>
          </a:xfrm>
        </p:spPr>
        <p:txBody>
          <a:bodyPr>
            <a:normAutofit/>
          </a:bodyPr>
          <a:lstStyle/>
          <a:p>
            <a:r>
              <a:rPr lang="fr-FR" sz="2400" b="1" dirty="0" smtClean="0"/>
              <a:t>Nombreux clivages </a:t>
            </a:r>
            <a:r>
              <a:rPr lang="fr-FR" sz="2400" b="1" dirty="0" smtClean="0"/>
              <a:t>économiques entre ceux qui ont beaucoup et ceux qui ont peu pour </a:t>
            </a:r>
            <a:r>
              <a:rPr lang="fr-FR" sz="2400" b="1" dirty="0" smtClean="0"/>
              <a:t>vivre.</a:t>
            </a:r>
          </a:p>
          <a:p>
            <a:r>
              <a:rPr lang="fr-FR" sz="2400" b="1" dirty="0" smtClean="0"/>
              <a:t>Ces inégalités économiques </a:t>
            </a:r>
            <a:r>
              <a:rPr lang="fr-FR" sz="2400" b="1" dirty="0" smtClean="0"/>
              <a:t>peuvent exacerber les conflits politiques et les tensions entre les religions.</a:t>
            </a:r>
          </a:p>
          <a:p>
            <a:r>
              <a:rPr lang="fr-FR" sz="2400" b="1" dirty="0" smtClean="0"/>
              <a:t>Pourtant, le monde moderne a </a:t>
            </a:r>
            <a:r>
              <a:rPr lang="fr-FR" sz="2400" b="1" dirty="0" smtClean="0"/>
              <a:t>cherché </a:t>
            </a:r>
            <a:r>
              <a:rPr lang="fr-FR" sz="2400" b="1" dirty="0" smtClean="0"/>
              <a:t>le cosmopolitisme</a:t>
            </a:r>
            <a:r>
              <a:rPr lang="fr-FR" sz="2400" b="1" dirty="0"/>
              <a:t> </a:t>
            </a:r>
            <a:r>
              <a:rPr lang="fr-FR" sz="2400" b="1" dirty="0" smtClean="0"/>
              <a:t>(multiculturalisme) et une coexistence spirituelle, politique et économique, synonyme d’une vraie prospérité.</a:t>
            </a:r>
          </a:p>
          <a:p>
            <a:r>
              <a:rPr lang="fr-FR" sz="2400" b="1" dirty="0" smtClean="0"/>
              <a:t>Y </a:t>
            </a:r>
            <a:r>
              <a:rPr lang="fr-FR" sz="2400" b="1" dirty="0" err="1" smtClean="0"/>
              <a:t>a-t-il</a:t>
            </a:r>
            <a:r>
              <a:rPr lang="fr-FR" sz="2400" b="1" dirty="0" smtClean="0"/>
              <a:t> une « mondialisation heureuse » ?</a:t>
            </a:r>
          </a:p>
        </p:txBody>
      </p:sp>
      <p:sp>
        <p:nvSpPr>
          <p:cNvPr id="8" name="Control 3"/>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0" name="Control 5"/>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4102" name="Picture 6" descr="http://ecx.images-amazon.com/images/I/51ZCNWUrkUL._SX325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54469"/>
            <a:ext cx="2753079" cy="420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6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wheel(1)">
                                      <p:cBhvr>
                                        <p:cTn id="39"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262" y="449942"/>
            <a:ext cx="9930024" cy="1494971"/>
          </a:xfrm>
        </p:spPr>
        <p:txBody>
          <a:bodyPr/>
          <a:lstStyle/>
          <a:p>
            <a:r>
              <a:rPr lang="fr-FR" dirty="0" smtClean="0"/>
              <a:t>La mondialisation : sceptiques, optimistes, transformalistes</a:t>
            </a:r>
            <a:endParaRPr lang="fr-FR" dirty="0"/>
          </a:p>
        </p:txBody>
      </p:sp>
      <p:sp>
        <p:nvSpPr>
          <p:cNvPr id="3" name="Espace réservé du contenu 2"/>
          <p:cNvSpPr>
            <a:spLocks noGrp="1"/>
          </p:cNvSpPr>
          <p:nvPr>
            <p:ph idx="1"/>
          </p:nvPr>
        </p:nvSpPr>
        <p:spPr>
          <a:xfrm>
            <a:off x="520262" y="2603500"/>
            <a:ext cx="11209283" cy="3797300"/>
          </a:xfrm>
        </p:spPr>
        <p:txBody>
          <a:bodyPr>
            <a:noAutofit/>
          </a:bodyPr>
          <a:lstStyle/>
          <a:p>
            <a:r>
              <a:rPr lang="fr-FR" sz="2400" dirty="0" smtClean="0"/>
              <a:t>Sceptiques : la mondialisation n’a rien de nouveau et la tendance actuelle est plutôt </a:t>
            </a:r>
            <a:r>
              <a:rPr lang="fr-FR" sz="2400" dirty="0" smtClean="0"/>
              <a:t>négative.</a:t>
            </a:r>
            <a:endParaRPr lang="fr-FR" sz="2400" dirty="0" smtClean="0"/>
          </a:p>
          <a:p>
            <a:r>
              <a:rPr lang="fr-FR" sz="2400" dirty="0" smtClean="0"/>
              <a:t>Nous vivons une mondialisation inédite, irréversible et en définitive heureuse. </a:t>
            </a:r>
          </a:p>
          <a:p>
            <a:r>
              <a:rPr lang="fr-FR" sz="2400" dirty="0" smtClean="0"/>
              <a:t>Les </a:t>
            </a:r>
            <a:r>
              <a:rPr lang="fr-FR" sz="2400" dirty="0"/>
              <a:t>« </a:t>
            </a:r>
            <a:r>
              <a:rPr lang="fr-FR" sz="2400" dirty="0" smtClean="0"/>
              <a:t>transformalistes »</a:t>
            </a:r>
            <a:r>
              <a:rPr lang="fr-FR" sz="2400" dirty="0"/>
              <a:t> </a:t>
            </a:r>
            <a:r>
              <a:rPr lang="fr-FR" sz="2400" dirty="0" smtClean="0"/>
              <a:t>(ou «</a:t>
            </a:r>
            <a:r>
              <a:rPr lang="fr-FR" sz="2400" dirty="0"/>
              <a:t> réformistes </a:t>
            </a:r>
            <a:r>
              <a:rPr lang="fr-FR" sz="2400" dirty="0" smtClean="0"/>
              <a:t>»), </a:t>
            </a:r>
            <a:r>
              <a:rPr lang="fr-FR" sz="2400" dirty="0"/>
              <a:t>conçoivent la mondialisation comme un processus complexe et ambigu qui, pour être bénéfique politiquement, économiquement et culturellement, nécessite </a:t>
            </a:r>
            <a:r>
              <a:rPr lang="fr-FR" sz="2400" dirty="0" smtClean="0"/>
              <a:t>une </a:t>
            </a:r>
            <a:r>
              <a:rPr lang="fr-FR" sz="2400" dirty="0"/>
              <a:t>régulation </a:t>
            </a:r>
            <a:r>
              <a:rPr lang="fr-FR" sz="2400" dirty="0" smtClean="0"/>
              <a:t>étatique</a:t>
            </a:r>
            <a:r>
              <a:rPr lang="fr-FR" sz="2400" dirty="0"/>
              <a:t> </a:t>
            </a:r>
            <a:r>
              <a:rPr lang="fr-FR" sz="2400" dirty="0" smtClean="0"/>
              <a:t>et même </a:t>
            </a:r>
            <a:r>
              <a:rPr lang="fr-FR" sz="2400" dirty="0"/>
              <a:t>une gouvernance </a:t>
            </a:r>
            <a:r>
              <a:rPr lang="fr-FR" sz="2400" dirty="0" smtClean="0"/>
              <a:t>mondiale.</a:t>
            </a:r>
            <a:endParaRPr lang="fr-FR" sz="2400" dirty="0"/>
          </a:p>
        </p:txBody>
      </p:sp>
    </p:spTree>
    <p:extLst>
      <p:ext uri="{BB962C8B-B14F-4D97-AF65-F5344CB8AC3E}">
        <p14:creationId xmlns:p14="http://schemas.microsoft.com/office/powerpoint/2010/main" val="1914994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54954" y="457200"/>
            <a:ext cx="8825659" cy="1513489"/>
          </a:xfrm>
        </p:spPr>
        <p:txBody>
          <a:bodyPr/>
          <a:lstStyle/>
          <a:p>
            <a:r>
              <a:rPr lang="fr-FR" b="1" cap="all" dirty="0" smtClean="0"/>
              <a:t>Le phénomène « </a:t>
            </a:r>
            <a:r>
              <a:rPr lang="fr-FR" b="1" cap="all" dirty="0" err="1" smtClean="0"/>
              <a:t>Human</a:t>
            </a:r>
            <a:r>
              <a:rPr lang="fr-FR" b="1" cap="all" dirty="0" smtClean="0"/>
              <a:t> »</a:t>
            </a:r>
            <a:endParaRPr lang="fr-FR" dirty="0"/>
          </a:p>
        </p:txBody>
      </p:sp>
      <p:sp>
        <p:nvSpPr>
          <p:cNvPr id="7" name="AutoShape 2" descr="HUMAN, le film de Yann Arthus-Bertrand est enfin disponible gratuitement">
            <a:hlinkClick r:id="rId2" tooltip="HUMAN, le film de Yann Arthus-Bertrand est enfin disponible gratuitement"/>
          </p:cNvPr>
          <p:cNvSpPr>
            <a:spLocks noChangeAspect="1" noChangeArrowheads="1"/>
          </p:cNvSpPr>
          <p:nvPr/>
        </p:nvSpPr>
        <p:spPr bwMode="auto">
          <a:xfrm>
            <a:off x="317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HUMAN-POSTER-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76" y="2853321"/>
            <a:ext cx="5930238" cy="33357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6154057" y="2481943"/>
            <a:ext cx="5471886" cy="40785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i="1" dirty="0" smtClean="0">
                <a:latin typeface="Garamond" panose="02020404030301010803" pitchFamily="18" charset="0"/>
              </a:rPr>
              <a:t>« Je </a:t>
            </a:r>
            <a:r>
              <a:rPr lang="fr-FR" sz="2400" i="1" dirty="0">
                <a:latin typeface="Garamond" panose="02020404030301010803" pitchFamily="18" charset="0"/>
              </a:rPr>
              <a:t>suis un homme parmi 7 milliards d’autres. Depuis 40 ans, je photographie notre planète et la diversité humaine et j’ai le sentiment que l’humanité n’avance pas. On n’arrive toujours pas à vivre </a:t>
            </a:r>
            <a:r>
              <a:rPr lang="fr-FR" sz="2400" i="1" dirty="0" smtClean="0">
                <a:latin typeface="Garamond" panose="02020404030301010803" pitchFamily="18" charset="0"/>
              </a:rPr>
              <a:t>ensemble. Pourquoi ? Ce </a:t>
            </a:r>
            <a:r>
              <a:rPr lang="fr-FR" sz="2400" i="1" dirty="0">
                <a:latin typeface="Garamond" panose="02020404030301010803" pitchFamily="18" charset="0"/>
              </a:rPr>
              <a:t>n’est pas dans les statistiques, dans les analyses que j’ai cherché la réponse, mais dans l’homme</a:t>
            </a:r>
            <a:r>
              <a:rPr lang="fr-FR" sz="2400" i="1" dirty="0" smtClean="0">
                <a:latin typeface="Garamond" panose="02020404030301010803" pitchFamily="18" charset="0"/>
              </a:rPr>
              <a:t>. »</a:t>
            </a:r>
            <a:endParaRPr lang="fr-FR" sz="2400" i="1" dirty="0">
              <a:latin typeface="Garamond" panose="02020404030301010803" pitchFamily="18" charset="0"/>
            </a:endParaRPr>
          </a:p>
          <a:p>
            <a:r>
              <a:rPr lang="fr-FR" sz="2000" dirty="0"/>
              <a:t>Yann Arthus-Bertrand</a:t>
            </a:r>
          </a:p>
          <a:p>
            <a:pPr algn="ctr"/>
            <a:endParaRPr lang="fr-FR" sz="2000" dirty="0"/>
          </a:p>
        </p:txBody>
      </p:sp>
    </p:spTree>
    <p:extLst>
      <p:ext uri="{BB962C8B-B14F-4D97-AF65-F5344CB8AC3E}">
        <p14:creationId xmlns:p14="http://schemas.microsoft.com/office/powerpoint/2010/main" val="3134208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Première Partie</a:t>
            </a:r>
            <a:endParaRPr lang="fr-FR" dirty="0"/>
          </a:p>
        </p:txBody>
      </p:sp>
      <p:sp>
        <p:nvSpPr>
          <p:cNvPr id="5" name="Espace réservé du texte 4"/>
          <p:cNvSpPr>
            <a:spLocks noGrp="1"/>
          </p:cNvSpPr>
          <p:nvPr>
            <p:ph type="body" idx="1"/>
          </p:nvPr>
        </p:nvSpPr>
        <p:spPr/>
        <p:txBody>
          <a:bodyPr/>
          <a:lstStyle/>
          <a:p>
            <a:pPr algn="ctr"/>
            <a:r>
              <a:rPr lang="fr-FR" b="1" dirty="0" smtClean="0"/>
              <a:t>Discussion par tables</a:t>
            </a:r>
            <a:endParaRPr lang="fr-FR" b="1" dirty="0"/>
          </a:p>
        </p:txBody>
      </p:sp>
    </p:spTree>
    <p:extLst>
      <p:ext uri="{BB962C8B-B14F-4D97-AF65-F5344CB8AC3E}">
        <p14:creationId xmlns:p14="http://schemas.microsoft.com/office/powerpoint/2010/main" val="2610319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036" y="469172"/>
            <a:ext cx="11205212" cy="1438455"/>
          </a:xfrm>
        </p:spPr>
        <p:txBody>
          <a:bodyPr/>
          <a:lstStyle/>
          <a:p>
            <a:pPr algn="ctr"/>
            <a:r>
              <a:rPr lang="fr-FR" sz="4000" dirty="0" smtClean="0"/>
              <a:t>Table 1</a:t>
            </a:r>
            <a:br>
              <a:rPr lang="fr-FR" sz="4000" dirty="0" smtClean="0"/>
            </a:br>
            <a:r>
              <a:rPr lang="fr-FR" sz="3200" dirty="0" smtClean="0"/>
              <a:t>L’ouverture aux autres que j’ai connue dans ma famille</a:t>
            </a:r>
            <a:endParaRPr lang="fr-FR" sz="3200" dirty="0"/>
          </a:p>
        </p:txBody>
      </p:sp>
      <p:sp>
        <p:nvSpPr>
          <p:cNvPr id="3" name="Espace réservé du contenu 2"/>
          <p:cNvSpPr>
            <a:spLocks noGrp="1"/>
          </p:cNvSpPr>
          <p:nvPr>
            <p:ph idx="1"/>
          </p:nvPr>
        </p:nvSpPr>
        <p:spPr>
          <a:xfrm>
            <a:off x="492803" y="2635031"/>
            <a:ext cx="11157914" cy="3416300"/>
          </a:xfrm>
        </p:spPr>
        <p:txBody>
          <a:bodyPr>
            <a:normAutofit/>
          </a:bodyPr>
          <a:lstStyle/>
          <a:p>
            <a:r>
              <a:rPr lang="fr-FR" sz="2800" b="1" dirty="0">
                <a:effectLst>
                  <a:outerShdw blurRad="38100" dist="38100" dir="2700000" algn="tl">
                    <a:srgbClr val="000000">
                      <a:alpha val="43137"/>
                    </a:srgbClr>
                  </a:outerShdw>
                </a:effectLst>
              </a:rPr>
              <a:t>A cette table, </a:t>
            </a:r>
            <a:r>
              <a:rPr lang="fr-FR" sz="2800" b="1" dirty="0" smtClean="0">
                <a:effectLst>
                  <a:outerShdw blurRad="38100" dist="38100" dir="2700000" algn="tl">
                    <a:srgbClr val="000000">
                      <a:alpha val="43137"/>
                    </a:srgbClr>
                  </a:outerShdw>
                </a:effectLst>
              </a:rPr>
              <a:t>chacun dira dans quelle </a:t>
            </a:r>
            <a:r>
              <a:rPr lang="fr-FR" sz="2800" b="1" dirty="0">
                <a:effectLst>
                  <a:outerShdw blurRad="38100" dist="38100" dir="2700000" algn="tl">
                    <a:srgbClr val="000000">
                      <a:alpha val="43137"/>
                    </a:srgbClr>
                  </a:outerShdw>
                </a:effectLst>
              </a:rPr>
              <a:t>culture </a:t>
            </a:r>
            <a:r>
              <a:rPr lang="fr-FR" sz="2800" b="1" dirty="0" smtClean="0">
                <a:effectLst>
                  <a:outerShdw blurRad="38100" dist="38100" dir="2700000" algn="tl">
                    <a:srgbClr val="000000">
                      <a:alpha val="43137"/>
                    </a:srgbClr>
                  </a:outerShdw>
                </a:effectLst>
              </a:rPr>
              <a:t>familiale plus ou moins ouverte il/elle a grandi. </a:t>
            </a:r>
          </a:p>
          <a:p>
            <a:r>
              <a:rPr lang="fr-FR" sz="2800" b="1" dirty="0" smtClean="0">
                <a:effectLst>
                  <a:outerShdw blurRad="38100" dist="38100" dir="2700000" algn="tl">
                    <a:srgbClr val="000000">
                      <a:alpha val="43137"/>
                    </a:srgbClr>
                  </a:outerShdw>
                </a:effectLst>
              </a:rPr>
              <a:t>Était-ce une culture famille de dialogue, ouverte, généreuse, habituée à accueillir, à servir les autres, ou alors un milieu un peu fermé, méfiant, ne partageant pas facilement avec les autres ? Vous essaierez d’évaluer le degré d’ouverture et de fermeture que vous avez connu.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1517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rection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10353</TotalTime>
  <Words>2466</Words>
  <Application>Microsoft Office PowerPoint</Application>
  <PresentationFormat>Personnalisé</PresentationFormat>
  <Paragraphs>333</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Direction Ion</vt:lpstr>
      <vt:lpstr>La société de Communauté solidaire, Prospérité partagée, Valeurs universelles  Mercredi 30 septembre 2015 Parole Donnée N° 222</vt:lpstr>
      <vt:lpstr>Le postulat des Principes de l’Unification</vt:lpstr>
      <vt:lpstr>Présentation PowerPoint</vt:lpstr>
      <vt:lpstr>Présentation PowerPoint</vt:lpstr>
      <vt:lpstr>Problématiques de Parole Donnée N° 222</vt:lpstr>
      <vt:lpstr>La mondialisation : sceptiques, optimistes, transformalistes</vt:lpstr>
      <vt:lpstr>Le phénomène « Human »</vt:lpstr>
      <vt:lpstr>Première Partie</vt:lpstr>
      <vt:lpstr>Table 1 L’ouverture aux autres que j’ai connue dans ma famille</vt:lpstr>
      <vt:lpstr>Présentation PowerPoint</vt:lpstr>
      <vt:lpstr>Table 2 L’unité vécue</vt:lpstr>
      <vt:lpstr>Présentation PowerPoint</vt:lpstr>
      <vt:lpstr>Table 3 - Résolutions – Vision 2020 Le cosmopolitisme français à l’épreuve</vt:lpstr>
      <vt:lpstr>Présentation PowerPoint</vt:lpstr>
      <vt:lpstr>Deuxième partie</vt:lpstr>
      <vt:lpstr>Quelques extraits des Principes de l’Unification</vt:lpstr>
      <vt:lpstr>Communauté solidaire (l’aspect économique) La terre est à tous </vt:lpstr>
      <vt:lpstr>Économie basée sur la propriété conjointe</vt:lpstr>
      <vt:lpstr>Propriété conjointe</vt:lpstr>
      <vt:lpstr>Présentation PowerPoint</vt:lpstr>
      <vt:lpstr>Présentation PowerPoint</vt:lpstr>
      <vt:lpstr>Famille et propriété</vt:lpstr>
      <vt:lpstr>Le monde de l’entreprise</vt:lpstr>
      <vt:lpstr>Y a-t-il une propriété privée dans Cheonilguk ?</vt:lpstr>
      <vt:lpstr>But de l’ensemble &amp; but individuel</vt:lpstr>
      <vt:lpstr>Degré raisonnable de propriété personnelle</vt:lpstr>
      <vt:lpstr>Prospérité Mutuelle</vt:lpstr>
      <vt:lpstr>Impasse de la démocratie</vt:lpstr>
      <vt:lpstr>Pourquoi la démocratie n’a pas rempli son rôle</vt:lpstr>
      <vt:lpstr>Construire la Cité Idéale</vt:lpstr>
      <vt:lpstr>Présentation PowerPoint</vt:lpstr>
      <vt:lpstr>Présentation PowerPoint</vt:lpstr>
      <vt:lpstr>La démocratie et la recherche de la société idéale</vt:lpstr>
      <vt:lpstr>L’échec du Royaume-Uni (Saül, David, Salomon)</vt:lpstr>
      <vt:lpstr>Crise de l’Empire chrétien et genèse des démocraties</vt:lpstr>
      <vt:lpstr>Évolution de l’idéal messianique</vt:lpstr>
      <vt:lpstr>Présentation PowerPoint</vt:lpstr>
      <vt:lpstr>Présentation PowerPoint</vt:lpstr>
      <vt:lpstr>Présentation PowerPoint</vt:lpstr>
      <vt:lpstr>Valeurs universelles</vt:lpstr>
      <vt:lpstr>Comment définir qui je suis ?</vt:lpstr>
      <vt:lpstr>Cheonilguk : une notion supra-religieuse</vt:lpstr>
      <vt:lpstr>L’autorité de l’amour vrai (l’ascendant qui favorise l’ascension)  Mettre en place l’idéal des trois grands sujets</vt:lpstr>
      <vt:lpstr>Présentation PowerPoint</vt:lpstr>
      <vt:lpstr>L’amour vrai et la vraie famille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PC</cp:lastModifiedBy>
  <cp:revision>461</cp:revision>
  <dcterms:created xsi:type="dcterms:W3CDTF">2015-06-01T10:46:43Z</dcterms:created>
  <dcterms:modified xsi:type="dcterms:W3CDTF">2015-10-26T07:28:59Z</dcterms:modified>
</cp:coreProperties>
</file>