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sldIdLst>
    <p:sldId id="337" r:id="rId2"/>
    <p:sldId id="360" r:id="rId3"/>
    <p:sldId id="347" r:id="rId4"/>
    <p:sldId id="352" r:id="rId5"/>
    <p:sldId id="346" r:id="rId6"/>
    <p:sldId id="348" r:id="rId7"/>
    <p:sldId id="353" r:id="rId8"/>
    <p:sldId id="357" r:id="rId9"/>
    <p:sldId id="338" r:id="rId10"/>
    <p:sldId id="341" r:id="rId11"/>
    <p:sldId id="342" r:id="rId12"/>
    <p:sldId id="343" r:id="rId13"/>
    <p:sldId id="344" r:id="rId14"/>
    <p:sldId id="350" r:id="rId15"/>
    <p:sldId id="358" r:id="rId16"/>
    <p:sldId id="354" r:id="rId17"/>
    <p:sldId id="317" r:id="rId18"/>
    <p:sldId id="313" r:id="rId19"/>
    <p:sldId id="314" r:id="rId20"/>
    <p:sldId id="319" r:id="rId21"/>
    <p:sldId id="318" r:id="rId22"/>
    <p:sldId id="333" r:id="rId23"/>
    <p:sldId id="336" r:id="rId24"/>
    <p:sldId id="351" r:id="rId25"/>
    <p:sldId id="355" r:id="rId26"/>
    <p:sldId id="359" r:id="rId27"/>
    <p:sldId id="321" r:id="rId28"/>
    <p:sldId id="331" r:id="rId29"/>
    <p:sldId id="330" r:id="rId30"/>
    <p:sldId id="325" r:id="rId31"/>
    <p:sldId id="328" r:id="rId32"/>
    <p:sldId id="329" r:id="rId33"/>
    <p:sldId id="356" r:id="rId34"/>
    <p:sldId id="33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7F1"/>
    <a:srgbClr val="F80841"/>
    <a:srgbClr val="F52BDD"/>
    <a:srgbClr val="A8470C"/>
    <a:srgbClr val="CE1C6D"/>
    <a:srgbClr val="6699FF"/>
    <a:srgbClr val="9A5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4" autoAdjust="0"/>
    <p:restoredTop sz="94570" autoAdjust="0"/>
  </p:normalViewPr>
  <p:slideViewPr>
    <p:cSldViewPr snapToGrid="0">
      <p:cViewPr varScale="1">
        <p:scale>
          <a:sx n="84" d="100"/>
          <a:sy n="84" d="100"/>
        </p:scale>
        <p:origin x="714" y="84"/>
      </p:cViewPr>
      <p:guideLst>
        <p:guide orient="horz" pos="2160"/>
        <p:guide pos="3840"/>
      </p:guideLst>
    </p:cSldViewPr>
  </p:slideViewPr>
  <p:outlineViewPr>
    <p:cViewPr>
      <p:scale>
        <a:sx n="33" d="100"/>
        <a:sy n="33" d="100"/>
      </p:scale>
      <p:origin x="0" y="-5124"/>
    </p:cViewPr>
  </p:outlineViewPr>
  <p:notesTextViewPr>
    <p:cViewPr>
      <p:scale>
        <a:sx n="125" d="100"/>
        <a:sy n="125"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03FD04-B6C5-4179-8725-EEDE4A5B7F7B}" type="doc">
      <dgm:prSet loTypeId="urn:microsoft.com/office/officeart/2005/8/layout/lProcess2" loCatId="list" qsTypeId="urn:microsoft.com/office/officeart/2005/8/quickstyle/simple5" qsCatId="simple" csTypeId="urn:microsoft.com/office/officeart/2005/8/colors/colorful4" csCatId="colorful" phldr="1"/>
      <dgm:spPr/>
      <dgm:t>
        <a:bodyPr/>
        <a:lstStyle/>
        <a:p>
          <a:endParaRPr lang="fr-FR"/>
        </a:p>
      </dgm:t>
    </dgm:pt>
    <dgm:pt modelId="{27417A35-EAE8-4CA8-9EC9-1CA47DA5AE57}">
      <dgm:prSet phldrT="[Texte]"/>
      <dgm:spPr>
        <a:solidFill>
          <a:srgbClr val="FFFF00"/>
        </a:solidFill>
      </dgm:spPr>
      <dgm:t>
        <a:bodyPr/>
        <a:lstStyle/>
        <a:p>
          <a:r>
            <a:rPr lang="fr-FR" dirty="0" smtClean="0"/>
            <a:t>Joie et certitude</a:t>
          </a:r>
          <a:endParaRPr lang="fr-FR" dirty="0"/>
        </a:p>
      </dgm:t>
    </dgm:pt>
    <dgm:pt modelId="{3F3D9723-12CD-4373-979E-F15E54D6152B}" type="parTrans" cxnId="{C7BFFD23-DD7F-4D15-BC03-E78B9E6ABE26}">
      <dgm:prSet/>
      <dgm:spPr/>
      <dgm:t>
        <a:bodyPr/>
        <a:lstStyle/>
        <a:p>
          <a:endParaRPr lang="fr-FR"/>
        </a:p>
      </dgm:t>
    </dgm:pt>
    <dgm:pt modelId="{5CCCA6C7-3AD3-4C9B-9E18-18EA2DA7CF22}" type="sibTrans" cxnId="{C7BFFD23-DD7F-4D15-BC03-E78B9E6ABE26}">
      <dgm:prSet/>
      <dgm:spPr/>
      <dgm:t>
        <a:bodyPr/>
        <a:lstStyle/>
        <a:p>
          <a:endParaRPr lang="fr-FR"/>
        </a:p>
      </dgm:t>
    </dgm:pt>
    <dgm:pt modelId="{53412142-1823-4C72-A1D2-DCD9A90E83F2}">
      <dgm:prSet phldrT="[Texte]"/>
      <dgm:spPr>
        <a:solidFill>
          <a:srgbClr val="FFC000"/>
        </a:solidFill>
      </dgm:spPr>
      <dgm:t>
        <a:bodyPr/>
        <a:lstStyle/>
        <a:p>
          <a:r>
            <a:rPr lang="fr-FR" dirty="0" smtClean="0">
              <a:solidFill>
                <a:srgbClr val="002060"/>
              </a:solidFill>
            </a:rPr>
            <a:t>Parole Donnée N° 231</a:t>
          </a:r>
          <a:endParaRPr lang="fr-FR" dirty="0">
            <a:solidFill>
              <a:srgbClr val="002060"/>
            </a:solidFill>
          </a:endParaRPr>
        </a:p>
      </dgm:t>
    </dgm:pt>
    <dgm:pt modelId="{2810499C-7256-40DB-BF1E-BFD84CA24C4C}" type="parTrans" cxnId="{3C9C8993-7D96-4D3B-AA31-75742C867796}">
      <dgm:prSet/>
      <dgm:spPr/>
      <dgm:t>
        <a:bodyPr/>
        <a:lstStyle/>
        <a:p>
          <a:endParaRPr lang="fr-FR"/>
        </a:p>
      </dgm:t>
    </dgm:pt>
    <dgm:pt modelId="{D0349BF0-E572-4412-9F50-04E94A7C07A9}" type="sibTrans" cxnId="{3C9C8993-7D96-4D3B-AA31-75742C867796}">
      <dgm:prSet/>
      <dgm:spPr/>
      <dgm:t>
        <a:bodyPr/>
        <a:lstStyle/>
        <a:p>
          <a:endParaRPr lang="fr-FR"/>
        </a:p>
      </dgm:t>
    </dgm:pt>
    <dgm:pt modelId="{BCA36D95-56CA-4001-8C86-899D6DFB66D9}">
      <dgm:prSet phldrT="[Texte]"/>
      <dgm:spPr>
        <a:solidFill>
          <a:srgbClr val="FFC000"/>
        </a:solidFill>
      </dgm:spPr>
      <dgm:t>
        <a:bodyPr/>
        <a:lstStyle/>
        <a:p>
          <a:r>
            <a:rPr lang="fr-FR" dirty="0" smtClean="0">
              <a:solidFill>
                <a:srgbClr val="002060"/>
              </a:solidFill>
            </a:rPr>
            <a:t>Mercredi 2 décembre</a:t>
          </a:r>
          <a:endParaRPr lang="fr-FR" dirty="0">
            <a:solidFill>
              <a:srgbClr val="002060"/>
            </a:solidFill>
          </a:endParaRPr>
        </a:p>
      </dgm:t>
    </dgm:pt>
    <dgm:pt modelId="{ED7B73F7-DD0B-4032-B23C-0D8AC1C0A2F0}" type="parTrans" cxnId="{434AC2D4-2FE0-4436-B995-056564E0C7CE}">
      <dgm:prSet/>
      <dgm:spPr/>
      <dgm:t>
        <a:bodyPr/>
        <a:lstStyle/>
        <a:p>
          <a:endParaRPr lang="fr-FR"/>
        </a:p>
      </dgm:t>
    </dgm:pt>
    <dgm:pt modelId="{F96DE2C0-07FB-4BD0-A5C8-4ADF3188F130}" type="sibTrans" cxnId="{434AC2D4-2FE0-4436-B995-056564E0C7CE}">
      <dgm:prSet/>
      <dgm:spPr/>
      <dgm:t>
        <a:bodyPr/>
        <a:lstStyle/>
        <a:p>
          <a:endParaRPr lang="fr-FR"/>
        </a:p>
      </dgm:t>
    </dgm:pt>
    <dgm:pt modelId="{AADA9043-E281-4529-98EA-85188CDEAC48}">
      <dgm:prSet phldrT="[Texte]">
        <dgm:style>
          <a:lnRef idx="1">
            <a:schemeClr val="accent5"/>
          </a:lnRef>
          <a:fillRef idx="2">
            <a:schemeClr val="accent5"/>
          </a:fillRef>
          <a:effectRef idx="1">
            <a:schemeClr val="accent5"/>
          </a:effectRef>
          <a:fontRef idx="minor">
            <a:schemeClr val="dk1"/>
          </a:fontRef>
        </dgm:style>
      </dgm:prSet>
      <dgm:spPr/>
      <dgm:t>
        <a:bodyPr/>
        <a:lstStyle/>
        <a:p>
          <a:r>
            <a:rPr lang="fr-FR" dirty="0" smtClean="0"/>
            <a:t>Certitude des Relations</a:t>
          </a:r>
          <a:endParaRPr lang="fr-FR" dirty="0"/>
        </a:p>
      </dgm:t>
    </dgm:pt>
    <dgm:pt modelId="{4FD05D8C-AA1B-4B18-9C21-CFA8A5C4AD0B}" type="parTrans" cxnId="{787CCA67-6C87-4DCC-B2BC-6AF0F75D6A56}">
      <dgm:prSet/>
      <dgm:spPr/>
      <dgm:t>
        <a:bodyPr/>
        <a:lstStyle/>
        <a:p>
          <a:endParaRPr lang="fr-FR"/>
        </a:p>
      </dgm:t>
    </dgm:pt>
    <dgm:pt modelId="{0E404AE9-CF8E-4420-833E-7771C511D758}" type="sibTrans" cxnId="{787CCA67-6C87-4DCC-B2BC-6AF0F75D6A56}">
      <dgm:prSet/>
      <dgm:spPr/>
      <dgm:t>
        <a:bodyPr/>
        <a:lstStyle/>
        <a:p>
          <a:endParaRPr lang="fr-FR"/>
        </a:p>
      </dgm:t>
    </dgm:pt>
    <dgm:pt modelId="{BF912A90-547B-4FE3-A302-32692DBE2601}">
      <dgm:prSet phldrT="[Texte]"/>
      <dgm:spPr/>
      <dgm:t>
        <a:bodyPr/>
        <a:lstStyle/>
        <a:p>
          <a:r>
            <a:rPr lang="fr-FR" dirty="0" smtClean="0"/>
            <a:t>Parole Donnée N°232</a:t>
          </a:r>
          <a:endParaRPr lang="fr-FR" dirty="0"/>
        </a:p>
      </dgm:t>
    </dgm:pt>
    <dgm:pt modelId="{35D7218C-B752-41EC-AB61-70B825A2F584}" type="parTrans" cxnId="{8AE4C7C3-2E4D-443A-B122-D5ACA80D2C5C}">
      <dgm:prSet/>
      <dgm:spPr/>
      <dgm:t>
        <a:bodyPr/>
        <a:lstStyle/>
        <a:p>
          <a:endParaRPr lang="fr-FR"/>
        </a:p>
      </dgm:t>
    </dgm:pt>
    <dgm:pt modelId="{D918109F-18CF-4F02-BB1D-FC987EE2EB5F}" type="sibTrans" cxnId="{8AE4C7C3-2E4D-443A-B122-D5ACA80D2C5C}">
      <dgm:prSet/>
      <dgm:spPr/>
      <dgm:t>
        <a:bodyPr/>
        <a:lstStyle/>
        <a:p>
          <a:endParaRPr lang="fr-FR"/>
        </a:p>
      </dgm:t>
    </dgm:pt>
    <dgm:pt modelId="{94BB9CD3-6272-49F5-81E4-6031CEB5AF23}">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Mercredi 9 décembre</a:t>
          </a:r>
          <a:endParaRPr lang="fr-FR" dirty="0"/>
        </a:p>
      </dgm:t>
    </dgm:pt>
    <dgm:pt modelId="{035EFD53-0DC7-4060-9782-4E1D52E7CB8C}" type="parTrans" cxnId="{B7FC7FD6-9922-409F-93DE-29EBB6F4EF1E}">
      <dgm:prSet/>
      <dgm:spPr/>
      <dgm:t>
        <a:bodyPr/>
        <a:lstStyle/>
        <a:p>
          <a:endParaRPr lang="fr-FR"/>
        </a:p>
      </dgm:t>
    </dgm:pt>
    <dgm:pt modelId="{B8A9074D-AF0F-4074-930A-E11A8F19C7A1}" type="sibTrans" cxnId="{B7FC7FD6-9922-409F-93DE-29EBB6F4EF1E}">
      <dgm:prSet/>
      <dgm:spPr/>
      <dgm:t>
        <a:bodyPr/>
        <a:lstStyle/>
        <a:p>
          <a:endParaRPr lang="fr-FR"/>
        </a:p>
      </dgm:t>
    </dgm:pt>
    <dgm:pt modelId="{9B31ABAD-9711-461E-9D5E-7839D692C0FD}">
      <dgm:prSet phldrT="[Texte]"/>
      <dgm:spPr>
        <a:solidFill>
          <a:srgbClr val="FBA7F1"/>
        </a:solidFill>
      </dgm:spPr>
      <dgm:t>
        <a:bodyPr/>
        <a:lstStyle/>
        <a:p>
          <a:r>
            <a:rPr lang="fr-FR" dirty="0" smtClean="0"/>
            <a:t>Certitudes morales</a:t>
          </a:r>
          <a:endParaRPr lang="fr-FR" dirty="0"/>
        </a:p>
      </dgm:t>
    </dgm:pt>
    <dgm:pt modelId="{37E2E99D-7C22-436E-B190-86DAB695EF00}" type="parTrans" cxnId="{781D2C4C-6BCB-4EDB-A98F-C496578953F8}">
      <dgm:prSet/>
      <dgm:spPr/>
      <dgm:t>
        <a:bodyPr/>
        <a:lstStyle/>
        <a:p>
          <a:endParaRPr lang="fr-FR"/>
        </a:p>
      </dgm:t>
    </dgm:pt>
    <dgm:pt modelId="{82F31309-5506-40C6-BFA5-76613A285F38}" type="sibTrans" cxnId="{781D2C4C-6BCB-4EDB-A98F-C496578953F8}">
      <dgm:prSet/>
      <dgm:spPr/>
      <dgm:t>
        <a:bodyPr/>
        <a:lstStyle/>
        <a:p>
          <a:endParaRPr lang="fr-FR"/>
        </a:p>
      </dgm:t>
    </dgm:pt>
    <dgm:pt modelId="{78B8CD31-1F9B-43E1-800A-E104A0DD43CF}">
      <dgm:prSet phldrT="[Texte]"/>
      <dgm:spPr>
        <a:solidFill>
          <a:srgbClr val="FF0000"/>
        </a:solidFill>
      </dgm:spPr>
      <dgm:t>
        <a:bodyPr/>
        <a:lstStyle/>
        <a:p>
          <a:r>
            <a:rPr lang="fr-FR" dirty="0" smtClean="0"/>
            <a:t>Parole Donnée N°233</a:t>
          </a:r>
          <a:endParaRPr lang="fr-FR" dirty="0"/>
        </a:p>
      </dgm:t>
    </dgm:pt>
    <dgm:pt modelId="{22579CD2-8E43-44AE-93E0-36680F6A3642}" type="parTrans" cxnId="{6AA02BE4-B620-4653-87EA-AD5E0393BC39}">
      <dgm:prSet/>
      <dgm:spPr/>
      <dgm:t>
        <a:bodyPr/>
        <a:lstStyle/>
        <a:p>
          <a:endParaRPr lang="fr-FR"/>
        </a:p>
      </dgm:t>
    </dgm:pt>
    <dgm:pt modelId="{780A2513-C012-4419-99F6-26A75B2B269F}" type="sibTrans" cxnId="{6AA02BE4-B620-4653-87EA-AD5E0393BC39}">
      <dgm:prSet/>
      <dgm:spPr/>
      <dgm:t>
        <a:bodyPr/>
        <a:lstStyle/>
        <a:p>
          <a:endParaRPr lang="fr-FR"/>
        </a:p>
      </dgm:t>
    </dgm:pt>
    <dgm:pt modelId="{8074B4FA-86AC-41B5-9402-0371241ACD56}">
      <dgm:prSet phldrT="[Texte]"/>
      <dgm:spPr>
        <a:solidFill>
          <a:srgbClr val="FF0000"/>
        </a:solidFill>
      </dgm:spPr>
      <dgm:t>
        <a:bodyPr/>
        <a:lstStyle/>
        <a:p>
          <a:r>
            <a:rPr lang="fr-FR" dirty="0" smtClean="0"/>
            <a:t>Mercredi 16 décembre</a:t>
          </a:r>
          <a:endParaRPr lang="fr-FR" dirty="0"/>
        </a:p>
      </dgm:t>
    </dgm:pt>
    <dgm:pt modelId="{E778E85A-C7E5-4E13-966E-3FA2D9D7CF5F}" type="parTrans" cxnId="{46C74AB4-855B-4691-B7A6-A5AB07E7ACB7}">
      <dgm:prSet/>
      <dgm:spPr/>
      <dgm:t>
        <a:bodyPr/>
        <a:lstStyle/>
        <a:p>
          <a:endParaRPr lang="fr-FR"/>
        </a:p>
      </dgm:t>
    </dgm:pt>
    <dgm:pt modelId="{44325E2D-5FAD-468B-8B5E-857BDFA691D7}" type="sibTrans" cxnId="{46C74AB4-855B-4691-B7A6-A5AB07E7ACB7}">
      <dgm:prSet/>
      <dgm:spPr/>
      <dgm:t>
        <a:bodyPr/>
        <a:lstStyle/>
        <a:p>
          <a:endParaRPr lang="fr-FR"/>
        </a:p>
      </dgm:t>
    </dgm:pt>
    <dgm:pt modelId="{85EE89AE-F4C5-4093-8502-F12C72D5C0F3}">
      <dgm:prSet>
        <dgm:style>
          <a:lnRef idx="1">
            <a:schemeClr val="accent3"/>
          </a:lnRef>
          <a:fillRef idx="2">
            <a:schemeClr val="accent3"/>
          </a:fillRef>
          <a:effectRef idx="1">
            <a:schemeClr val="accent3"/>
          </a:effectRef>
          <a:fontRef idx="minor">
            <a:schemeClr val="dk1"/>
          </a:fontRef>
        </dgm:style>
      </dgm:prSet>
      <dgm:spPr/>
      <dgm:t>
        <a:bodyPr/>
        <a:lstStyle/>
        <a:p>
          <a:r>
            <a:rPr lang="fr-FR" dirty="0" smtClean="0"/>
            <a:t>Devenir Certain</a:t>
          </a:r>
          <a:endParaRPr lang="fr-FR" dirty="0"/>
        </a:p>
      </dgm:t>
    </dgm:pt>
    <dgm:pt modelId="{E25286AB-3D72-4FE3-A1F0-7F6C1E7E6AAD}" type="parTrans" cxnId="{579D1FB5-9316-4827-8358-765560FDC891}">
      <dgm:prSet/>
      <dgm:spPr/>
      <dgm:t>
        <a:bodyPr/>
        <a:lstStyle/>
        <a:p>
          <a:endParaRPr lang="fr-FR"/>
        </a:p>
      </dgm:t>
    </dgm:pt>
    <dgm:pt modelId="{EC5CD50B-05FF-4FB7-8606-0D3F056D1C69}" type="sibTrans" cxnId="{579D1FB5-9316-4827-8358-765560FDC891}">
      <dgm:prSet/>
      <dgm:spPr/>
      <dgm:t>
        <a:bodyPr/>
        <a:lstStyle/>
        <a:p>
          <a:endParaRPr lang="fr-FR"/>
        </a:p>
      </dgm:t>
    </dgm:pt>
    <dgm:pt modelId="{BA983BC9-0DB5-435B-BCDA-E1CDD6DC37EF}" type="pres">
      <dgm:prSet presAssocID="{3303FD04-B6C5-4179-8725-EEDE4A5B7F7B}" presName="theList" presStyleCnt="0">
        <dgm:presLayoutVars>
          <dgm:dir/>
          <dgm:animLvl val="lvl"/>
          <dgm:resizeHandles val="exact"/>
        </dgm:presLayoutVars>
      </dgm:prSet>
      <dgm:spPr/>
      <dgm:t>
        <a:bodyPr/>
        <a:lstStyle/>
        <a:p>
          <a:endParaRPr lang="fr-FR"/>
        </a:p>
      </dgm:t>
    </dgm:pt>
    <dgm:pt modelId="{26319A7C-1C44-42EF-931B-8BB7DEA5DDE8}" type="pres">
      <dgm:prSet presAssocID="{27417A35-EAE8-4CA8-9EC9-1CA47DA5AE57}" presName="compNode" presStyleCnt="0"/>
      <dgm:spPr/>
      <dgm:t>
        <a:bodyPr/>
        <a:lstStyle/>
        <a:p>
          <a:endParaRPr lang="fr-FR"/>
        </a:p>
      </dgm:t>
    </dgm:pt>
    <dgm:pt modelId="{86AD2DEA-ED23-4365-9F94-76F128D56074}" type="pres">
      <dgm:prSet presAssocID="{27417A35-EAE8-4CA8-9EC9-1CA47DA5AE57}" presName="aNode" presStyleLbl="bgShp" presStyleIdx="0" presStyleCnt="4"/>
      <dgm:spPr/>
      <dgm:t>
        <a:bodyPr/>
        <a:lstStyle/>
        <a:p>
          <a:endParaRPr lang="fr-FR"/>
        </a:p>
      </dgm:t>
    </dgm:pt>
    <dgm:pt modelId="{C40FB436-9E6B-4C02-9AD1-6D00530001E4}" type="pres">
      <dgm:prSet presAssocID="{27417A35-EAE8-4CA8-9EC9-1CA47DA5AE57}" presName="textNode" presStyleLbl="bgShp" presStyleIdx="0" presStyleCnt="4"/>
      <dgm:spPr/>
      <dgm:t>
        <a:bodyPr/>
        <a:lstStyle/>
        <a:p>
          <a:endParaRPr lang="fr-FR"/>
        </a:p>
      </dgm:t>
    </dgm:pt>
    <dgm:pt modelId="{A64F3E70-7EB7-42BC-B16F-088602F97AFD}" type="pres">
      <dgm:prSet presAssocID="{27417A35-EAE8-4CA8-9EC9-1CA47DA5AE57}" presName="compChildNode" presStyleCnt="0"/>
      <dgm:spPr/>
      <dgm:t>
        <a:bodyPr/>
        <a:lstStyle/>
        <a:p>
          <a:endParaRPr lang="fr-FR"/>
        </a:p>
      </dgm:t>
    </dgm:pt>
    <dgm:pt modelId="{0C81E1D6-379D-4097-B4C4-AC88EAFC06A7}" type="pres">
      <dgm:prSet presAssocID="{27417A35-EAE8-4CA8-9EC9-1CA47DA5AE57}" presName="theInnerList" presStyleCnt="0"/>
      <dgm:spPr/>
      <dgm:t>
        <a:bodyPr/>
        <a:lstStyle/>
        <a:p>
          <a:endParaRPr lang="fr-FR"/>
        </a:p>
      </dgm:t>
    </dgm:pt>
    <dgm:pt modelId="{67D14C67-AB2D-4987-B0F8-3618AB3E430F}" type="pres">
      <dgm:prSet presAssocID="{53412142-1823-4C72-A1D2-DCD9A90E83F2}" presName="childNode" presStyleLbl="node1" presStyleIdx="0" presStyleCnt="6">
        <dgm:presLayoutVars>
          <dgm:bulletEnabled val="1"/>
        </dgm:presLayoutVars>
      </dgm:prSet>
      <dgm:spPr/>
      <dgm:t>
        <a:bodyPr/>
        <a:lstStyle/>
        <a:p>
          <a:endParaRPr lang="fr-FR"/>
        </a:p>
      </dgm:t>
    </dgm:pt>
    <dgm:pt modelId="{FD1B29DD-D43C-454C-B836-AC271DA1C1E0}" type="pres">
      <dgm:prSet presAssocID="{53412142-1823-4C72-A1D2-DCD9A90E83F2}" presName="aSpace2" presStyleCnt="0"/>
      <dgm:spPr/>
      <dgm:t>
        <a:bodyPr/>
        <a:lstStyle/>
        <a:p>
          <a:endParaRPr lang="fr-FR"/>
        </a:p>
      </dgm:t>
    </dgm:pt>
    <dgm:pt modelId="{A0A8E18D-36F5-4E03-8951-BDA7C84A678B}" type="pres">
      <dgm:prSet presAssocID="{BCA36D95-56CA-4001-8C86-899D6DFB66D9}" presName="childNode" presStyleLbl="node1" presStyleIdx="1" presStyleCnt="6">
        <dgm:presLayoutVars>
          <dgm:bulletEnabled val="1"/>
        </dgm:presLayoutVars>
      </dgm:prSet>
      <dgm:spPr/>
      <dgm:t>
        <a:bodyPr/>
        <a:lstStyle/>
        <a:p>
          <a:endParaRPr lang="fr-FR"/>
        </a:p>
      </dgm:t>
    </dgm:pt>
    <dgm:pt modelId="{AD27AFC5-1D25-4E43-8E8D-2868323F385F}" type="pres">
      <dgm:prSet presAssocID="{27417A35-EAE8-4CA8-9EC9-1CA47DA5AE57}" presName="aSpace" presStyleCnt="0"/>
      <dgm:spPr/>
      <dgm:t>
        <a:bodyPr/>
        <a:lstStyle/>
        <a:p>
          <a:endParaRPr lang="fr-FR"/>
        </a:p>
      </dgm:t>
    </dgm:pt>
    <dgm:pt modelId="{ABC21C34-B70E-49E7-96E7-B8D5D332157C}" type="pres">
      <dgm:prSet presAssocID="{AADA9043-E281-4529-98EA-85188CDEAC48}" presName="compNode" presStyleCnt="0"/>
      <dgm:spPr/>
      <dgm:t>
        <a:bodyPr/>
        <a:lstStyle/>
        <a:p>
          <a:endParaRPr lang="fr-FR"/>
        </a:p>
      </dgm:t>
    </dgm:pt>
    <dgm:pt modelId="{A159C5B6-3D45-4AA8-A961-8B6D3CB9C1AB}" type="pres">
      <dgm:prSet presAssocID="{AADA9043-E281-4529-98EA-85188CDEAC48}" presName="aNode" presStyleLbl="bgShp" presStyleIdx="1" presStyleCnt="4"/>
      <dgm:spPr/>
      <dgm:t>
        <a:bodyPr/>
        <a:lstStyle/>
        <a:p>
          <a:endParaRPr lang="fr-FR"/>
        </a:p>
      </dgm:t>
    </dgm:pt>
    <dgm:pt modelId="{D29D2465-944D-4EAF-9193-FDB1BC23A2CE}" type="pres">
      <dgm:prSet presAssocID="{AADA9043-E281-4529-98EA-85188CDEAC48}" presName="textNode" presStyleLbl="bgShp" presStyleIdx="1" presStyleCnt="4"/>
      <dgm:spPr/>
      <dgm:t>
        <a:bodyPr/>
        <a:lstStyle/>
        <a:p>
          <a:endParaRPr lang="fr-FR"/>
        </a:p>
      </dgm:t>
    </dgm:pt>
    <dgm:pt modelId="{967AB1FF-EC09-4001-B095-8B55C4FC516A}" type="pres">
      <dgm:prSet presAssocID="{AADA9043-E281-4529-98EA-85188CDEAC48}" presName="compChildNode" presStyleCnt="0"/>
      <dgm:spPr/>
      <dgm:t>
        <a:bodyPr/>
        <a:lstStyle/>
        <a:p>
          <a:endParaRPr lang="fr-FR"/>
        </a:p>
      </dgm:t>
    </dgm:pt>
    <dgm:pt modelId="{2C03919E-F606-46A0-A180-086D6BC4DD2B}" type="pres">
      <dgm:prSet presAssocID="{AADA9043-E281-4529-98EA-85188CDEAC48}" presName="theInnerList" presStyleCnt="0"/>
      <dgm:spPr/>
      <dgm:t>
        <a:bodyPr/>
        <a:lstStyle/>
        <a:p>
          <a:endParaRPr lang="fr-FR"/>
        </a:p>
      </dgm:t>
    </dgm:pt>
    <dgm:pt modelId="{455B82E6-99E9-4BFC-B0EA-8A414A469510}" type="pres">
      <dgm:prSet presAssocID="{BF912A90-547B-4FE3-A302-32692DBE2601}" presName="childNode" presStyleLbl="node1" presStyleIdx="2" presStyleCnt="6">
        <dgm:presLayoutVars>
          <dgm:bulletEnabled val="1"/>
        </dgm:presLayoutVars>
      </dgm:prSet>
      <dgm:spPr/>
      <dgm:t>
        <a:bodyPr/>
        <a:lstStyle/>
        <a:p>
          <a:endParaRPr lang="fr-FR"/>
        </a:p>
      </dgm:t>
    </dgm:pt>
    <dgm:pt modelId="{E7EC87BA-CB7E-4D0B-A0B0-7870B3FEBFE1}" type="pres">
      <dgm:prSet presAssocID="{BF912A90-547B-4FE3-A302-32692DBE2601}" presName="aSpace2" presStyleCnt="0"/>
      <dgm:spPr/>
      <dgm:t>
        <a:bodyPr/>
        <a:lstStyle/>
        <a:p>
          <a:endParaRPr lang="fr-FR"/>
        </a:p>
      </dgm:t>
    </dgm:pt>
    <dgm:pt modelId="{0CEAB6BC-CD2C-48B1-A494-207B206782B2}" type="pres">
      <dgm:prSet presAssocID="{94BB9CD3-6272-49F5-81E4-6031CEB5AF23}" presName="childNode" presStyleLbl="node1" presStyleIdx="3" presStyleCnt="6">
        <dgm:presLayoutVars>
          <dgm:bulletEnabled val="1"/>
        </dgm:presLayoutVars>
      </dgm:prSet>
      <dgm:spPr/>
      <dgm:t>
        <a:bodyPr/>
        <a:lstStyle/>
        <a:p>
          <a:endParaRPr lang="fr-FR"/>
        </a:p>
      </dgm:t>
    </dgm:pt>
    <dgm:pt modelId="{CA753E25-94D2-4A80-89AF-2674FC40E877}" type="pres">
      <dgm:prSet presAssocID="{AADA9043-E281-4529-98EA-85188CDEAC48}" presName="aSpace" presStyleCnt="0"/>
      <dgm:spPr/>
      <dgm:t>
        <a:bodyPr/>
        <a:lstStyle/>
        <a:p>
          <a:endParaRPr lang="fr-FR"/>
        </a:p>
      </dgm:t>
    </dgm:pt>
    <dgm:pt modelId="{19CB0028-7C0C-40D0-B100-C359988C6A84}" type="pres">
      <dgm:prSet presAssocID="{9B31ABAD-9711-461E-9D5E-7839D692C0FD}" presName="compNode" presStyleCnt="0"/>
      <dgm:spPr/>
      <dgm:t>
        <a:bodyPr/>
        <a:lstStyle/>
        <a:p>
          <a:endParaRPr lang="fr-FR"/>
        </a:p>
      </dgm:t>
    </dgm:pt>
    <dgm:pt modelId="{560AA217-61B7-4195-B88D-A9E32473F954}" type="pres">
      <dgm:prSet presAssocID="{9B31ABAD-9711-461E-9D5E-7839D692C0FD}" presName="aNode" presStyleLbl="bgShp" presStyleIdx="2" presStyleCnt="4"/>
      <dgm:spPr/>
      <dgm:t>
        <a:bodyPr/>
        <a:lstStyle/>
        <a:p>
          <a:endParaRPr lang="fr-FR"/>
        </a:p>
      </dgm:t>
    </dgm:pt>
    <dgm:pt modelId="{FA42DC05-8ACA-4D08-80DC-A88C7D6AFE4F}" type="pres">
      <dgm:prSet presAssocID="{9B31ABAD-9711-461E-9D5E-7839D692C0FD}" presName="textNode" presStyleLbl="bgShp" presStyleIdx="2" presStyleCnt="4"/>
      <dgm:spPr/>
      <dgm:t>
        <a:bodyPr/>
        <a:lstStyle/>
        <a:p>
          <a:endParaRPr lang="fr-FR"/>
        </a:p>
      </dgm:t>
    </dgm:pt>
    <dgm:pt modelId="{A91EEA02-A07E-4B9C-8F89-104FDC25F765}" type="pres">
      <dgm:prSet presAssocID="{9B31ABAD-9711-461E-9D5E-7839D692C0FD}" presName="compChildNode" presStyleCnt="0"/>
      <dgm:spPr/>
      <dgm:t>
        <a:bodyPr/>
        <a:lstStyle/>
        <a:p>
          <a:endParaRPr lang="fr-FR"/>
        </a:p>
      </dgm:t>
    </dgm:pt>
    <dgm:pt modelId="{BDBC7FB4-64D5-40F4-8BE4-8B31E0E1C14B}" type="pres">
      <dgm:prSet presAssocID="{9B31ABAD-9711-461E-9D5E-7839D692C0FD}" presName="theInnerList" presStyleCnt="0"/>
      <dgm:spPr/>
      <dgm:t>
        <a:bodyPr/>
        <a:lstStyle/>
        <a:p>
          <a:endParaRPr lang="fr-FR"/>
        </a:p>
      </dgm:t>
    </dgm:pt>
    <dgm:pt modelId="{87021ED9-6E15-4677-BE08-A7E694A70095}" type="pres">
      <dgm:prSet presAssocID="{78B8CD31-1F9B-43E1-800A-E104A0DD43CF}" presName="childNode" presStyleLbl="node1" presStyleIdx="4" presStyleCnt="6">
        <dgm:presLayoutVars>
          <dgm:bulletEnabled val="1"/>
        </dgm:presLayoutVars>
      </dgm:prSet>
      <dgm:spPr/>
      <dgm:t>
        <a:bodyPr/>
        <a:lstStyle/>
        <a:p>
          <a:endParaRPr lang="fr-FR"/>
        </a:p>
      </dgm:t>
    </dgm:pt>
    <dgm:pt modelId="{F0B0A32D-6CAE-4D39-A2C1-72499D1E38B2}" type="pres">
      <dgm:prSet presAssocID="{78B8CD31-1F9B-43E1-800A-E104A0DD43CF}" presName="aSpace2" presStyleCnt="0"/>
      <dgm:spPr/>
      <dgm:t>
        <a:bodyPr/>
        <a:lstStyle/>
        <a:p>
          <a:endParaRPr lang="fr-FR"/>
        </a:p>
      </dgm:t>
    </dgm:pt>
    <dgm:pt modelId="{F3CA9EA1-C3AA-40F9-971E-554184D0E22F}" type="pres">
      <dgm:prSet presAssocID="{8074B4FA-86AC-41B5-9402-0371241ACD56}" presName="childNode" presStyleLbl="node1" presStyleIdx="5" presStyleCnt="6">
        <dgm:presLayoutVars>
          <dgm:bulletEnabled val="1"/>
        </dgm:presLayoutVars>
      </dgm:prSet>
      <dgm:spPr/>
      <dgm:t>
        <a:bodyPr/>
        <a:lstStyle/>
        <a:p>
          <a:endParaRPr lang="fr-FR"/>
        </a:p>
      </dgm:t>
    </dgm:pt>
    <dgm:pt modelId="{C0A35B28-31B7-4BF4-A24D-6EB5E186DE8F}" type="pres">
      <dgm:prSet presAssocID="{9B31ABAD-9711-461E-9D5E-7839D692C0FD}" presName="aSpace" presStyleCnt="0"/>
      <dgm:spPr/>
      <dgm:t>
        <a:bodyPr/>
        <a:lstStyle/>
        <a:p>
          <a:endParaRPr lang="fr-FR"/>
        </a:p>
      </dgm:t>
    </dgm:pt>
    <dgm:pt modelId="{A7FE6264-6978-4DE2-847C-E719C46988A1}" type="pres">
      <dgm:prSet presAssocID="{85EE89AE-F4C5-4093-8502-F12C72D5C0F3}" presName="compNode" presStyleCnt="0"/>
      <dgm:spPr/>
      <dgm:t>
        <a:bodyPr/>
        <a:lstStyle/>
        <a:p>
          <a:endParaRPr lang="fr-FR"/>
        </a:p>
      </dgm:t>
    </dgm:pt>
    <dgm:pt modelId="{EA9D3923-11CF-4BF7-A982-9F849BF1A45F}" type="pres">
      <dgm:prSet presAssocID="{85EE89AE-F4C5-4093-8502-F12C72D5C0F3}" presName="aNode" presStyleLbl="bgShp" presStyleIdx="3" presStyleCnt="4"/>
      <dgm:spPr/>
      <dgm:t>
        <a:bodyPr/>
        <a:lstStyle/>
        <a:p>
          <a:endParaRPr lang="fr-FR"/>
        </a:p>
      </dgm:t>
    </dgm:pt>
    <dgm:pt modelId="{7503119C-AA5C-43C4-A9AB-76C837C63858}" type="pres">
      <dgm:prSet presAssocID="{85EE89AE-F4C5-4093-8502-F12C72D5C0F3}" presName="textNode" presStyleLbl="bgShp" presStyleIdx="3" presStyleCnt="4"/>
      <dgm:spPr/>
      <dgm:t>
        <a:bodyPr/>
        <a:lstStyle/>
        <a:p>
          <a:endParaRPr lang="fr-FR"/>
        </a:p>
      </dgm:t>
    </dgm:pt>
    <dgm:pt modelId="{7EE1F10B-5005-412E-A479-0BDF3B9BA036}" type="pres">
      <dgm:prSet presAssocID="{85EE89AE-F4C5-4093-8502-F12C72D5C0F3}" presName="compChildNode" presStyleCnt="0"/>
      <dgm:spPr/>
      <dgm:t>
        <a:bodyPr/>
        <a:lstStyle/>
        <a:p>
          <a:endParaRPr lang="fr-FR"/>
        </a:p>
      </dgm:t>
    </dgm:pt>
    <dgm:pt modelId="{4582A36C-C9BF-4B36-B0EB-AF70B9308E97}" type="pres">
      <dgm:prSet presAssocID="{85EE89AE-F4C5-4093-8502-F12C72D5C0F3}" presName="theInnerList" presStyleCnt="0"/>
      <dgm:spPr/>
      <dgm:t>
        <a:bodyPr/>
        <a:lstStyle/>
        <a:p>
          <a:endParaRPr lang="fr-FR"/>
        </a:p>
      </dgm:t>
    </dgm:pt>
  </dgm:ptLst>
  <dgm:cxnLst>
    <dgm:cxn modelId="{205DA5D6-BAF5-4DF2-A2C3-BA8A30FF881F}" type="presOf" srcId="{78B8CD31-1F9B-43E1-800A-E104A0DD43CF}" destId="{87021ED9-6E15-4677-BE08-A7E694A70095}" srcOrd="0" destOrd="0" presId="urn:microsoft.com/office/officeart/2005/8/layout/lProcess2"/>
    <dgm:cxn modelId="{36B0242F-F0A4-4A7B-A89C-E40E9B4DAE7D}" type="presOf" srcId="{94BB9CD3-6272-49F5-81E4-6031CEB5AF23}" destId="{0CEAB6BC-CD2C-48B1-A494-207B206782B2}" srcOrd="0" destOrd="0" presId="urn:microsoft.com/office/officeart/2005/8/layout/lProcess2"/>
    <dgm:cxn modelId="{2690C9E0-BA57-4DFD-9274-86301A75B7B0}" type="presOf" srcId="{AADA9043-E281-4529-98EA-85188CDEAC48}" destId="{D29D2465-944D-4EAF-9193-FDB1BC23A2CE}" srcOrd="1" destOrd="0" presId="urn:microsoft.com/office/officeart/2005/8/layout/lProcess2"/>
    <dgm:cxn modelId="{579D1FB5-9316-4827-8358-765560FDC891}" srcId="{3303FD04-B6C5-4179-8725-EEDE4A5B7F7B}" destId="{85EE89AE-F4C5-4093-8502-F12C72D5C0F3}" srcOrd="3" destOrd="0" parTransId="{E25286AB-3D72-4FE3-A1F0-7F6C1E7E6AAD}" sibTransId="{EC5CD50B-05FF-4FB7-8606-0D3F056D1C69}"/>
    <dgm:cxn modelId="{942AA1CB-204C-45F1-885F-02DEBEC4C486}" type="presOf" srcId="{53412142-1823-4C72-A1D2-DCD9A90E83F2}" destId="{67D14C67-AB2D-4987-B0F8-3618AB3E430F}" srcOrd="0" destOrd="0" presId="urn:microsoft.com/office/officeart/2005/8/layout/lProcess2"/>
    <dgm:cxn modelId="{787CCA67-6C87-4DCC-B2BC-6AF0F75D6A56}" srcId="{3303FD04-B6C5-4179-8725-EEDE4A5B7F7B}" destId="{AADA9043-E281-4529-98EA-85188CDEAC48}" srcOrd="1" destOrd="0" parTransId="{4FD05D8C-AA1B-4B18-9C21-CFA8A5C4AD0B}" sibTransId="{0E404AE9-CF8E-4420-833E-7771C511D758}"/>
    <dgm:cxn modelId="{B7FC7FD6-9922-409F-93DE-29EBB6F4EF1E}" srcId="{AADA9043-E281-4529-98EA-85188CDEAC48}" destId="{94BB9CD3-6272-49F5-81E4-6031CEB5AF23}" srcOrd="1" destOrd="0" parTransId="{035EFD53-0DC7-4060-9782-4E1D52E7CB8C}" sibTransId="{B8A9074D-AF0F-4074-930A-E11A8F19C7A1}"/>
    <dgm:cxn modelId="{99C00D54-E4AC-458F-BB8E-B0D5DEEC10C1}" type="presOf" srcId="{BF912A90-547B-4FE3-A302-32692DBE2601}" destId="{455B82E6-99E9-4BFC-B0EA-8A414A469510}" srcOrd="0" destOrd="0" presId="urn:microsoft.com/office/officeart/2005/8/layout/lProcess2"/>
    <dgm:cxn modelId="{434AC2D4-2FE0-4436-B995-056564E0C7CE}" srcId="{27417A35-EAE8-4CA8-9EC9-1CA47DA5AE57}" destId="{BCA36D95-56CA-4001-8C86-899D6DFB66D9}" srcOrd="1" destOrd="0" parTransId="{ED7B73F7-DD0B-4032-B23C-0D8AC1C0A2F0}" sibTransId="{F96DE2C0-07FB-4BD0-A5C8-4ADF3188F130}"/>
    <dgm:cxn modelId="{C7BFFD23-DD7F-4D15-BC03-E78B9E6ABE26}" srcId="{3303FD04-B6C5-4179-8725-EEDE4A5B7F7B}" destId="{27417A35-EAE8-4CA8-9EC9-1CA47DA5AE57}" srcOrd="0" destOrd="0" parTransId="{3F3D9723-12CD-4373-979E-F15E54D6152B}" sibTransId="{5CCCA6C7-3AD3-4C9B-9E18-18EA2DA7CF22}"/>
    <dgm:cxn modelId="{C21A7CBE-8488-4FFA-905C-C4A6D5E1D814}" type="presOf" srcId="{27417A35-EAE8-4CA8-9EC9-1CA47DA5AE57}" destId="{C40FB436-9E6B-4C02-9AD1-6D00530001E4}" srcOrd="1" destOrd="0" presId="urn:microsoft.com/office/officeart/2005/8/layout/lProcess2"/>
    <dgm:cxn modelId="{AC9700B4-CA74-402B-AD90-656FE78B2CEF}" type="presOf" srcId="{8074B4FA-86AC-41B5-9402-0371241ACD56}" destId="{F3CA9EA1-C3AA-40F9-971E-554184D0E22F}" srcOrd="0" destOrd="0" presId="urn:microsoft.com/office/officeart/2005/8/layout/lProcess2"/>
    <dgm:cxn modelId="{0D88608A-8AF9-46E0-B2D7-1FC684E35A4F}" type="presOf" srcId="{BCA36D95-56CA-4001-8C86-899D6DFB66D9}" destId="{A0A8E18D-36F5-4E03-8951-BDA7C84A678B}" srcOrd="0" destOrd="0" presId="urn:microsoft.com/office/officeart/2005/8/layout/lProcess2"/>
    <dgm:cxn modelId="{7EEAFC93-A3C0-4E74-9CE0-91FF6DAE6AE5}" type="presOf" srcId="{AADA9043-E281-4529-98EA-85188CDEAC48}" destId="{A159C5B6-3D45-4AA8-A961-8B6D3CB9C1AB}" srcOrd="0" destOrd="0" presId="urn:microsoft.com/office/officeart/2005/8/layout/lProcess2"/>
    <dgm:cxn modelId="{63131815-5765-463E-A428-1F49BCC1D758}" type="presOf" srcId="{9B31ABAD-9711-461E-9D5E-7839D692C0FD}" destId="{FA42DC05-8ACA-4D08-80DC-A88C7D6AFE4F}" srcOrd="1" destOrd="0" presId="urn:microsoft.com/office/officeart/2005/8/layout/lProcess2"/>
    <dgm:cxn modelId="{4C107586-B354-4F1A-9477-BC86481E08C9}" type="presOf" srcId="{85EE89AE-F4C5-4093-8502-F12C72D5C0F3}" destId="{7503119C-AA5C-43C4-A9AB-76C837C63858}" srcOrd="1" destOrd="0" presId="urn:microsoft.com/office/officeart/2005/8/layout/lProcess2"/>
    <dgm:cxn modelId="{B15763EA-CD81-43CB-9349-8C3802978428}" type="presOf" srcId="{85EE89AE-F4C5-4093-8502-F12C72D5C0F3}" destId="{EA9D3923-11CF-4BF7-A982-9F849BF1A45F}" srcOrd="0" destOrd="0" presId="urn:microsoft.com/office/officeart/2005/8/layout/lProcess2"/>
    <dgm:cxn modelId="{AF89B673-89AA-4326-B06F-9C124B873180}" type="presOf" srcId="{3303FD04-B6C5-4179-8725-EEDE4A5B7F7B}" destId="{BA983BC9-0DB5-435B-BCDA-E1CDD6DC37EF}" srcOrd="0" destOrd="0" presId="urn:microsoft.com/office/officeart/2005/8/layout/lProcess2"/>
    <dgm:cxn modelId="{6AA02BE4-B620-4653-87EA-AD5E0393BC39}" srcId="{9B31ABAD-9711-461E-9D5E-7839D692C0FD}" destId="{78B8CD31-1F9B-43E1-800A-E104A0DD43CF}" srcOrd="0" destOrd="0" parTransId="{22579CD2-8E43-44AE-93E0-36680F6A3642}" sibTransId="{780A2513-C012-4419-99F6-26A75B2B269F}"/>
    <dgm:cxn modelId="{8AE4C7C3-2E4D-443A-B122-D5ACA80D2C5C}" srcId="{AADA9043-E281-4529-98EA-85188CDEAC48}" destId="{BF912A90-547B-4FE3-A302-32692DBE2601}" srcOrd="0" destOrd="0" parTransId="{35D7218C-B752-41EC-AB61-70B825A2F584}" sibTransId="{D918109F-18CF-4F02-BB1D-FC987EE2EB5F}"/>
    <dgm:cxn modelId="{3C9C8993-7D96-4D3B-AA31-75742C867796}" srcId="{27417A35-EAE8-4CA8-9EC9-1CA47DA5AE57}" destId="{53412142-1823-4C72-A1D2-DCD9A90E83F2}" srcOrd="0" destOrd="0" parTransId="{2810499C-7256-40DB-BF1E-BFD84CA24C4C}" sibTransId="{D0349BF0-E572-4412-9F50-04E94A7C07A9}"/>
    <dgm:cxn modelId="{C40596C0-D789-4525-A61A-2DEC283FF840}" type="presOf" srcId="{9B31ABAD-9711-461E-9D5E-7839D692C0FD}" destId="{560AA217-61B7-4195-B88D-A9E32473F954}" srcOrd="0" destOrd="0" presId="urn:microsoft.com/office/officeart/2005/8/layout/lProcess2"/>
    <dgm:cxn modelId="{46C74AB4-855B-4691-B7A6-A5AB07E7ACB7}" srcId="{9B31ABAD-9711-461E-9D5E-7839D692C0FD}" destId="{8074B4FA-86AC-41B5-9402-0371241ACD56}" srcOrd="1" destOrd="0" parTransId="{E778E85A-C7E5-4E13-966E-3FA2D9D7CF5F}" sibTransId="{44325E2D-5FAD-468B-8B5E-857BDFA691D7}"/>
    <dgm:cxn modelId="{781D2C4C-6BCB-4EDB-A98F-C496578953F8}" srcId="{3303FD04-B6C5-4179-8725-EEDE4A5B7F7B}" destId="{9B31ABAD-9711-461E-9D5E-7839D692C0FD}" srcOrd="2" destOrd="0" parTransId="{37E2E99D-7C22-436E-B190-86DAB695EF00}" sibTransId="{82F31309-5506-40C6-BFA5-76613A285F38}"/>
    <dgm:cxn modelId="{D71609D3-E65C-4D4B-928D-EB004085A08B}" type="presOf" srcId="{27417A35-EAE8-4CA8-9EC9-1CA47DA5AE57}" destId="{86AD2DEA-ED23-4365-9F94-76F128D56074}" srcOrd="0" destOrd="0" presId="urn:microsoft.com/office/officeart/2005/8/layout/lProcess2"/>
    <dgm:cxn modelId="{879BBF6E-8A4B-49E6-AF84-6CE099039BB4}" type="presParOf" srcId="{BA983BC9-0DB5-435B-BCDA-E1CDD6DC37EF}" destId="{26319A7C-1C44-42EF-931B-8BB7DEA5DDE8}" srcOrd="0" destOrd="0" presId="urn:microsoft.com/office/officeart/2005/8/layout/lProcess2"/>
    <dgm:cxn modelId="{B8F72C41-2616-4E05-93EA-CCA3897FCCDC}" type="presParOf" srcId="{26319A7C-1C44-42EF-931B-8BB7DEA5DDE8}" destId="{86AD2DEA-ED23-4365-9F94-76F128D56074}" srcOrd="0" destOrd="0" presId="urn:microsoft.com/office/officeart/2005/8/layout/lProcess2"/>
    <dgm:cxn modelId="{820402E6-3823-48B5-8A04-55F8E1CC1008}" type="presParOf" srcId="{26319A7C-1C44-42EF-931B-8BB7DEA5DDE8}" destId="{C40FB436-9E6B-4C02-9AD1-6D00530001E4}" srcOrd="1" destOrd="0" presId="urn:microsoft.com/office/officeart/2005/8/layout/lProcess2"/>
    <dgm:cxn modelId="{F65A58E2-55AE-48DF-BCB8-DAFD6F25DD71}" type="presParOf" srcId="{26319A7C-1C44-42EF-931B-8BB7DEA5DDE8}" destId="{A64F3E70-7EB7-42BC-B16F-088602F97AFD}" srcOrd="2" destOrd="0" presId="urn:microsoft.com/office/officeart/2005/8/layout/lProcess2"/>
    <dgm:cxn modelId="{85B5DB3D-2417-4694-A36E-E8AB40822FE8}" type="presParOf" srcId="{A64F3E70-7EB7-42BC-B16F-088602F97AFD}" destId="{0C81E1D6-379D-4097-B4C4-AC88EAFC06A7}" srcOrd="0" destOrd="0" presId="urn:microsoft.com/office/officeart/2005/8/layout/lProcess2"/>
    <dgm:cxn modelId="{6B5CDAA8-3684-4DBF-8DE9-E6425ABDB215}" type="presParOf" srcId="{0C81E1D6-379D-4097-B4C4-AC88EAFC06A7}" destId="{67D14C67-AB2D-4987-B0F8-3618AB3E430F}" srcOrd="0" destOrd="0" presId="urn:microsoft.com/office/officeart/2005/8/layout/lProcess2"/>
    <dgm:cxn modelId="{78AAE54F-3558-4175-8117-9E55CFBF7ED7}" type="presParOf" srcId="{0C81E1D6-379D-4097-B4C4-AC88EAFC06A7}" destId="{FD1B29DD-D43C-454C-B836-AC271DA1C1E0}" srcOrd="1" destOrd="0" presId="urn:microsoft.com/office/officeart/2005/8/layout/lProcess2"/>
    <dgm:cxn modelId="{6C38813C-8BF5-4BC4-AF91-29EA25F57A91}" type="presParOf" srcId="{0C81E1D6-379D-4097-B4C4-AC88EAFC06A7}" destId="{A0A8E18D-36F5-4E03-8951-BDA7C84A678B}" srcOrd="2" destOrd="0" presId="urn:microsoft.com/office/officeart/2005/8/layout/lProcess2"/>
    <dgm:cxn modelId="{6DE2C44A-7723-44D4-A130-21337E38C957}" type="presParOf" srcId="{BA983BC9-0DB5-435B-BCDA-E1CDD6DC37EF}" destId="{AD27AFC5-1D25-4E43-8E8D-2868323F385F}" srcOrd="1" destOrd="0" presId="urn:microsoft.com/office/officeart/2005/8/layout/lProcess2"/>
    <dgm:cxn modelId="{6331FD78-D2AE-4153-9F1E-C0F629EA4C1B}" type="presParOf" srcId="{BA983BC9-0DB5-435B-BCDA-E1CDD6DC37EF}" destId="{ABC21C34-B70E-49E7-96E7-B8D5D332157C}" srcOrd="2" destOrd="0" presId="urn:microsoft.com/office/officeart/2005/8/layout/lProcess2"/>
    <dgm:cxn modelId="{9090743C-C647-4002-B5CF-A306CBFCB8EF}" type="presParOf" srcId="{ABC21C34-B70E-49E7-96E7-B8D5D332157C}" destId="{A159C5B6-3D45-4AA8-A961-8B6D3CB9C1AB}" srcOrd="0" destOrd="0" presId="urn:microsoft.com/office/officeart/2005/8/layout/lProcess2"/>
    <dgm:cxn modelId="{7E74B3BD-A15F-4DC4-A63F-0D21BB005F77}" type="presParOf" srcId="{ABC21C34-B70E-49E7-96E7-B8D5D332157C}" destId="{D29D2465-944D-4EAF-9193-FDB1BC23A2CE}" srcOrd="1" destOrd="0" presId="urn:microsoft.com/office/officeart/2005/8/layout/lProcess2"/>
    <dgm:cxn modelId="{1646732D-ADD4-4C3C-8D3B-3A03606A340E}" type="presParOf" srcId="{ABC21C34-B70E-49E7-96E7-B8D5D332157C}" destId="{967AB1FF-EC09-4001-B095-8B55C4FC516A}" srcOrd="2" destOrd="0" presId="urn:microsoft.com/office/officeart/2005/8/layout/lProcess2"/>
    <dgm:cxn modelId="{507AB377-B64B-4877-99CD-5C7988731892}" type="presParOf" srcId="{967AB1FF-EC09-4001-B095-8B55C4FC516A}" destId="{2C03919E-F606-46A0-A180-086D6BC4DD2B}" srcOrd="0" destOrd="0" presId="urn:microsoft.com/office/officeart/2005/8/layout/lProcess2"/>
    <dgm:cxn modelId="{68812AEC-42AA-4B5B-82C0-7EC2139C7CD3}" type="presParOf" srcId="{2C03919E-F606-46A0-A180-086D6BC4DD2B}" destId="{455B82E6-99E9-4BFC-B0EA-8A414A469510}" srcOrd="0" destOrd="0" presId="urn:microsoft.com/office/officeart/2005/8/layout/lProcess2"/>
    <dgm:cxn modelId="{5DCDF5E0-9F96-4B32-BE58-723B9275AE04}" type="presParOf" srcId="{2C03919E-F606-46A0-A180-086D6BC4DD2B}" destId="{E7EC87BA-CB7E-4D0B-A0B0-7870B3FEBFE1}" srcOrd="1" destOrd="0" presId="urn:microsoft.com/office/officeart/2005/8/layout/lProcess2"/>
    <dgm:cxn modelId="{8C547497-E94A-4CBA-8555-A9B0FCA9B9F0}" type="presParOf" srcId="{2C03919E-F606-46A0-A180-086D6BC4DD2B}" destId="{0CEAB6BC-CD2C-48B1-A494-207B206782B2}" srcOrd="2" destOrd="0" presId="urn:microsoft.com/office/officeart/2005/8/layout/lProcess2"/>
    <dgm:cxn modelId="{DACBF139-60A6-438A-BFEB-9DC96E755647}" type="presParOf" srcId="{BA983BC9-0DB5-435B-BCDA-E1CDD6DC37EF}" destId="{CA753E25-94D2-4A80-89AF-2674FC40E877}" srcOrd="3" destOrd="0" presId="urn:microsoft.com/office/officeart/2005/8/layout/lProcess2"/>
    <dgm:cxn modelId="{9BDBCDC2-1044-4C7C-ABD0-8F035DD39FEA}" type="presParOf" srcId="{BA983BC9-0DB5-435B-BCDA-E1CDD6DC37EF}" destId="{19CB0028-7C0C-40D0-B100-C359988C6A84}" srcOrd="4" destOrd="0" presId="urn:microsoft.com/office/officeart/2005/8/layout/lProcess2"/>
    <dgm:cxn modelId="{B5565619-4FEB-4445-A35B-77E72432DE77}" type="presParOf" srcId="{19CB0028-7C0C-40D0-B100-C359988C6A84}" destId="{560AA217-61B7-4195-B88D-A9E32473F954}" srcOrd="0" destOrd="0" presId="urn:microsoft.com/office/officeart/2005/8/layout/lProcess2"/>
    <dgm:cxn modelId="{15B253D0-E9E7-4B05-909E-C26A932303F5}" type="presParOf" srcId="{19CB0028-7C0C-40D0-B100-C359988C6A84}" destId="{FA42DC05-8ACA-4D08-80DC-A88C7D6AFE4F}" srcOrd="1" destOrd="0" presId="urn:microsoft.com/office/officeart/2005/8/layout/lProcess2"/>
    <dgm:cxn modelId="{723A8CD4-1B0B-4F9D-9DC4-9C7A7C88A679}" type="presParOf" srcId="{19CB0028-7C0C-40D0-B100-C359988C6A84}" destId="{A91EEA02-A07E-4B9C-8F89-104FDC25F765}" srcOrd="2" destOrd="0" presId="urn:microsoft.com/office/officeart/2005/8/layout/lProcess2"/>
    <dgm:cxn modelId="{DE3E7593-9722-42C4-A9B1-D2511938A065}" type="presParOf" srcId="{A91EEA02-A07E-4B9C-8F89-104FDC25F765}" destId="{BDBC7FB4-64D5-40F4-8BE4-8B31E0E1C14B}" srcOrd="0" destOrd="0" presId="urn:microsoft.com/office/officeart/2005/8/layout/lProcess2"/>
    <dgm:cxn modelId="{E4E94C29-9C28-4600-8EAF-8E020F9613CC}" type="presParOf" srcId="{BDBC7FB4-64D5-40F4-8BE4-8B31E0E1C14B}" destId="{87021ED9-6E15-4677-BE08-A7E694A70095}" srcOrd="0" destOrd="0" presId="urn:microsoft.com/office/officeart/2005/8/layout/lProcess2"/>
    <dgm:cxn modelId="{130FDC70-8CF2-4ED4-98DF-8F489573266E}" type="presParOf" srcId="{BDBC7FB4-64D5-40F4-8BE4-8B31E0E1C14B}" destId="{F0B0A32D-6CAE-4D39-A2C1-72499D1E38B2}" srcOrd="1" destOrd="0" presId="urn:microsoft.com/office/officeart/2005/8/layout/lProcess2"/>
    <dgm:cxn modelId="{C7F42C7A-A38E-40BA-8B1A-B87431E55A13}" type="presParOf" srcId="{BDBC7FB4-64D5-40F4-8BE4-8B31E0E1C14B}" destId="{F3CA9EA1-C3AA-40F9-971E-554184D0E22F}" srcOrd="2" destOrd="0" presId="urn:microsoft.com/office/officeart/2005/8/layout/lProcess2"/>
    <dgm:cxn modelId="{7A62F9B6-5856-407E-8A0B-905F8DA2C932}" type="presParOf" srcId="{BA983BC9-0DB5-435B-BCDA-E1CDD6DC37EF}" destId="{C0A35B28-31B7-4BF4-A24D-6EB5E186DE8F}" srcOrd="5" destOrd="0" presId="urn:microsoft.com/office/officeart/2005/8/layout/lProcess2"/>
    <dgm:cxn modelId="{5B9CB3A9-0189-4F01-9264-DC1C4294BDCF}" type="presParOf" srcId="{BA983BC9-0DB5-435B-BCDA-E1CDD6DC37EF}" destId="{A7FE6264-6978-4DE2-847C-E719C46988A1}" srcOrd="6" destOrd="0" presId="urn:microsoft.com/office/officeart/2005/8/layout/lProcess2"/>
    <dgm:cxn modelId="{DD80D650-C2F5-4E6A-A19F-74DC8BEF5CB1}" type="presParOf" srcId="{A7FE6264-6978-4DE2-847C-E719C46988A1}" destId="{EA9D3923-11CF-4BF7-A982-9F849BF1A45F}" srcOrd="0" destOrd="0" presId="urn:microsoft.com/office/officeart/2005/8/layout/lProcess2"/>
    <dgm:cxn modelId="{DE3AAE6F-F82C-49E3-BD74-B37199443B00}" type="presParOf" srcId="{A7FE6264-6978-4DE2-847C-E719C46988A1}" destId="{7503119C-AA5C-43C4-A9AB-76C837C63858}" srcOrd="1" destOrd="0" presId="urn:microsoft.com/office/officeart/2005/8/layout/lProcess2"/>
    <dgm:cxn modelId="{3B4680D0-FD79-424D-9B31-90DA4DC7F57F}" type="presParOf" srcId="{A7FE6264-6978-4DE2-847C-E719C46988A1}" destId="{7EE1F10B-5005-412E-A479-0BDF3B9BA036}" srcOrd="2" destOrd="0" presId="urn:microsoft.com/office/officeart/2005/8/layout/lProcess2"/>
    <dgm:cxn modelId="{6FFB19B0-2188-4C83-9CEB-01ED109280CA}" type="presParOf" srcId="{7EE1F10B-5005-412E-A479-0BDF3B9BA036}" destId="{4582A36C-C9BF-4B36-B0EB-AF70B9308E97}"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E36A59-6EDA-471A-A5D3-48507E5E77EA}" type="doc">
      <dgm:prSet loTypeId="urn:microsoft.com/office/officeart/2005/8/layout/radial5" loCatId="cycle" qsTypeId="urn:microsoft.com/office/officeart/2005/8/quickstyle/simple5" qsCatId="simple" csTypeId="urn:microsoft.com/office/officeart/2005/8/colors/accent1_2" csCatId="accent1" phldr="1"/>
      <dgm:spPr/>
      <dgm:t>
        <a:bodyPr/>
        <a:lstStyle/>
        <a:p>
          <a:endParaRPr lang="fr-FR"/>
        </a:p>
      </dgm:t>
    </dgm:pt>
    <dgm:pt modelId="{E5EF7B03-8826-48C4-92AE-4CA537A4ECA6}">
      <dgm:prSet phldrT="[Texte]"/>
      <dgm:spPr/>
      <dgm:t>
        <a:bodyPr/>
        <a:lstStyle/>
        <a:p>
          <a:r>
            <a:rPr lang="fr-FR" dirty="0" smtClean="0"/>
            <a:t>Être humain</a:t>
          </a:r>
        </a:p>
        <a:p>
          <a:r>
            <a:rPr lang="fr-FR" dirty="0" smtClean="0"/>
            <a:t>(</a:t>
          </a:r>
          <a:r>
            <a:rPr lang="fr-FR" dirty="0" err="1" smtClean="0"/>
            <a:t>co</a:t>
          </a:r>
          <a:r>
            <a:rPr lang="fr-FR" dirty="0" smtClean="0"/>
            <a:t>-créateur)</a:t>
          </a:r>
          <a:endParaRPr lang="fr-FR" dirty="0"/>
        </a:p>
      </dgm:t>
    </dgm:pt>
    <dgm:pt modelId="{BA1E8B81-A50A-4F96-BABD-1F879381B2CD}" type="parTrans" cxnId="{A6C732B6-E2D7-4EB0-BA90-43ACB7D382AF}">
      <dgm:prSet/>
      <dgm:spPr/>
      <dgm:t>
        <a:bodyPr/>
        <a:lstStyle/>
        <a:p>
          <a:endParaRPr lang="fr-FR"/>
        </a:p>
      </dgm:t>
    </dgm:pt>
    <dgm:pt modelId="{743B83F3-7516-4A85-B1F9-8D9DEB54F19D}" type="sibTrans" cxnId="{A6C732B6-E2D7-4EB0-BA90-43ACB7D382AF}">
      <dgm:prSet/>
      <dgm:spPr/>
      <dgm:t>
        <a:bodyPr/>
        <a:lstStyle/>
        <a:p>
          <a:endParaRPr lang="fr-FR"/>
        </a:p>
      </dgm:t>
    </dgm:pt>
    <dgm:pt modelId="{F85601CF-4C76-4DF7-86C8-7E41359AF8EF}">
      <dgm:prSet phldrT="[Texte]"/>
      <dgm:spPr/>
      <dgm:t>
        <a:bodyPr/>
        <a:lstStyle/>
        <a:p>
          <a:r>
            <a:rPr lang="fr-FR" dirty="0" smtClean="0"/>
            <a:t>Dieu</a:t>
          </a:r>
        </a:p>
        <a:p>
          <a:r>
            <a:rPr lang="fr-FR" dirty="0" smtClean="0"/>
            <a:t>Créateur</a:t>
          </a:r>
          <a:endParaRPr lang="fr-FR" dirty="0"/>
        </a:p>
      </dgm:t>
    </dgm:pt>
    <dgm:pt modelId="{708391A8-201F-446B-B572-E7EA4757F113}" type="parTrans" cxnId="{0C140A4E-B6B0-4DAC-95D9-BC096CE6DD69}">
      <dgm:prSet/>
      <dgm:spPr/>
      <dgm:t>
        <a:bodyPr/>
        <a:lstStyle/>
        <a:p>
          <a:endParaRPr lang="fr-FR"/>
        </a:p>
      </dgm:t>
    </dgm:pt>
    <dgm:pt modelId="{3F904772-7902-4296-B679-E365AA640225}" type="sibTrans" cxnId="{0C140A4E-B6B0-4DAC-95D9-BC096CE6DD69}">
      <dgm:prSet/>
      <dgm:spPr/>
      <dgm:t>
        <a:bodyPr/>
        <a:lstStyle/>
        <a:p>
          <a:endParaRPr lang="fr-FR"/>
        </a:p>
      </dgm:t>
    </dgm:pt>
    <dgm:pt modelId="{6FA9F288-3E55-46E5-A964-BB6D7A97EC38}">
      <dgm:prSet phldrT="[Texte]"/>
      <dgm:spPr/>
      <dgm:t>
        <a:bodyPr/>
        <a:lstStyle/>
        <a:p>
          <a:r>
            <a:rPr lang="fr-FR" dirty="0" smtClean="0"/>
            <a:t>Création</a:t>
          </a:r>
          <a:endParaRPr lang="fr-FR" dirty="0"/>
        </a:p>
      </dgm:t>
    </dgm:pt>
    <dgm:pt modelId="{C83DD661-B1A5-4BCD-9CC6-B689F0E399DE}" type="parTrans" cxnId="{FAF616A1-3AB0-4CAB-BC3D-9B0D9D3B5068}">
      <dgm:prSet/>
      <dgm:spPr/>
      <dgm:t>
        <a:bodyPr/>
        <a:lstStyle/>
        <a:p>
          <a:endParaRPr lang="fr-FR"/>
        </a:p>
      </dgm:t>
    </dgm:pt>
    <dgm:pt modelId="{BB7F384F-ECC3-472B-B7D6-AF679580EA5E}" type="sibTrans" cxnId="{FAF616A1-3AB0-4CAB-BC3D-9B0D9D3B5068}">
      <dgm:prSet/>
      <dgm:spPr/>
      <dgm:t>
        <a:bodyPr/>
        <a:lstStyle/>
        <a:p>
          <a:endParaRPr lang="fr-FR"/>
        </a:p>
      </dgm:t>
    </dgm:pt>
    <dgm:pt modelId="{22A37826-4272-474F-87BE-F10A996277D5}" type="pres">
      <dgm:prSet presAssocID="{BBE36A59-6EDA-471A-A5D3-48507E5E77EA}" presName="Name0" presStyleCnt="0">
        <dgm:presLayoutVars>
          <dgm:chMax val="1"/>
          <dgm:dir/>
          <dgm:animLvl val="ctr"/>
          <dgm:resizeHandles val="exact"/>
        </dgm:presLayoutVars>
      </dgm:prSet>
      <dgm:spPr/>
      <dgm:t>
        <a:bodyPr/>
        <a:lstStyle/>
        <a:p>
          <a:endParaRPr lang="fr-FR"/>
        </a:p>
      </dgm:t>
    </dgm:pt>
    <dgm:pt modelId="{C2FE7EA1-7091-438B-A8B4-EF7D22652DB2}" type="pres">
      <dgm:prSet presAssocID="{E5EF7B03-8826-48C4-92AE-4CA537A4ECA6}" presName="centerShape" presStyleLbl="node0" presStyleIdx="0" presStyleCnt="1"/>
      <dgm:spPr/>
      <dgm:t>
        <a:bodyPr/>
        <a:lstStyle/>
        <a:p>
          <a:endParaRPr lang="fr-FR"/>
        </a:p>
      </dgm:t>
    </dgm:pt>
    <dgm:pt modelId="{4415A52C-5EA9-4EB7-8AEA-B96B686E66E5}" type="pres">
      <dgm:prSet presAssocID="{708391A8-201F-446B-B572-E7EA4757F113}" presName="parTrans" presStyleLbl="sibTrans2D1" presStyleIdx="0" presStyleCnt="2"/>
      <dgm:spPr/>
      <dgm:t>
        <a:bodyPr/>
        <a:lstStyle/>
        <a:p>
          <a:endParaRPr lang="fr-FR"/>
        </a:p>
      </dgm:t>
    </dgm:pt>
    <dgm:pt modelId="{509A685E-16C0-4890-81D4-345E04F969CD}" type="pres">
      <dgm:prSet presAssocID="{708391A8-201F-446B-B572-E7EA4757F113}" presName="connectorText" presStyleLbl="sibTrans2D1" presStyleIdx="0" presStyleCnt="2"/>
      <dgm:spPr/>
      <dgm:t>
        <a:bodyPr/>
        <a:lstStyle/>
        <a:p>
          <a:endParaRPr lang="fr-FR"/>
        </a:p>
      </dgm:t>
    </dgm:pt>
    <dgm:pt modelId="{1CD15F4F-AD6A-450D-B25D-7A2B2F2796BA}" type="pres">
      <dgm:prSet presAssocID="{F85601CF-4C76-4DF7-86C8-7E41359AF8EF}" presName="node" presStyleLbl="node1" presStyleIdx="0" presStyleCnt="2">
        <dgm:presLayoutVars>
          <dgm:bulletEnabled val="1"/>
        </dgm:presLayoutVars>
      </dgm:prSet>
      <dgm:spPr/>
      <dgm:t>
        <a:bodyPr/>
        <a:lstStyle/>
        <a:p>
          <a:endParaRPr lang="fr-FR"/>
        </a:p>
      </dgm:t>
    </dgm:pt>
    <dgm:pt modelId="{7A21DD8D-EC4C-4FF4-BCEA-F186C866CC8F}" type="pres">
      <dgm:prSet presAssocID="{C83DD661-B1A5-4BCD-9CC6-B689F0E399DE}" presName="parTrans" presStyleLbl="sibTrans2D1" presStyleIdx="1" presStyleCnt="2"/>
      <dgm:spPr/>
      <dgm:t>
        <a:bodyPr/>
        <a:lstStyle/>
        <a:p>
          <a:endParaRPr lang="fr-FR"/>
        </a:p>
      </dgm:t>
    </dgm:pt>
    <dgm:pt modelId="{A3A451AC-16B8-49BC-90F6-9CE62A3FB889}" type="pres">
      <dgm:prSet presAssocID="{C83DD661-B1A5-4BCD-9CC6-B689F0E399DE}" presName="connectorText" presStyleLbl="sibTrans2D1" presStyleIdx="1" presStyleCnt="2"/>
      <dgm:spPr/>
      <dgm:t>
        <a:bodyPr/>
        <a:lstStyle/>
        <a:p>
          <a:endParaRPr lang="fr-FR"/>
        </a:p>
      </dgm:t>
    </dgm:pt>
    <dgm:pt modelId="{86C7DD5A-5510-4542-89B3-C4DD5F468CA6}" type="pres">
      <dgm:prSet presAssocID="{6FA9F288-3E55-46E5-A964-BB6D7A97EC38}" presName="node" presStyleLbl="node1" presStyleIdx="1" presStyleCnt="2">
        <dgm:presLayoutVars>
          <dgm:bulletEnabled val="1"/>
        </dgm:presLayoutVars>
      </dgm:prSet>
      <dgm:spPr/>
      <dgm:t>
        <a:bodyPr/>
        <a:lstStyle/>
        <a:p>
          <a:endParaRPr lang="fr-FR"/>
        </a:p>
      </dgm:t>
    </dgm:pt>
  </dgm:ptLst>
  <dgm:cxnLst>
    <dgm:cxn modelId="{FAF616A1-3AB0-4CAB-BC3D-9B0D9D3B5068}" srcId="{E5EF7B03-8826-48C4-92AE-4CA537A4ECA6}" destId="{6FA9F288-3E55-46E5-A964-BB6D7A97EC38}" srcOrd="1" destOrd="0" parTransId="{C83DD661-B1A5-4BCD-9CC6-B689F0E399DE}" sibTransId="{BB7F384F-ECC3-472B-B7D6-AF679580EA5E}"/>
    <dgm:cxn modelId="{8E580F2E-A483-4DA0-B738-DEB59573BEDE}" type="presOf" srcId="{708391A8-201F-446B-B572-E7EA4757F113}" destId="{509A685E-16C0-4890-81D4-345E04F969CD}" srcOrd="1" destOrd="0" presId="urn:microsoft.com/office/officeart/2005/8/layout/radial5"/>
    <dgm:cxn modelId="{1DA2497F-91E8-4ACA-9F07-2B431BF28E27}" type="presOf" srcId="{BBE36A59-6EDA-471A-A5D3-48507E5E77EA}" destId="{22A37826-4272-474F-87BE-F10A996277D5}" srcOrd="0" destOrd="0" presId="urn:microsoft.com/office/officeart/2005/8/layout/radial5"/>
    <dgm:cxn modelId="{495EF199-D878-453D-A8FF-0BCEE79E4C2D}" type="presOf" srcId="{C83DD661-B1A5-4BCD-9CC6-B689F0E399DE}" destId="{A3A451AC-16B8-49BC-90F6-9CE62A3FB889}" srcOrd="1" destOrd="0" presId="urn:microsoft.com/office/officeart/2005/8/layout/radial5"/>
    <dgm:cxn modelId="{A6C732B6-E2D7-4EB0-BA90-43ACB7D382AF}" srcId="{BBE36A59-6EDA-471A-A5D3-48507E5E77EA}" destId="{E5EF7B03-8826-48C4-92AE-4CA537A4ECA6}" srcOrd="0" destOrd="0" parTransId="{BA1E8B81-A50A-4F96-BABD-1F879381B2CD}" sibTransId="{743B83F3-7516-4A85-B1F9-8D9DEB54F19D}"/>
    <dgm:cxn modelId="{AF94456F-5896-4047-8FCE-EB93FC5F079B}" type="presOf" srcId="{E5EF7B03-8826-48C4-92AE-4CA537A4ECA6}" destId="{C2FE7EA1-7091-438B-A8B4-EF7D22652DB2}" srcOrd="0" destOrd="0" presId="urn:microsoft.com/office/officeart/2005/8/layout/radial5"/>
    <dgm:cxn modelId="{BDE385D6-7DC1-4E76-9E8F-401E2C3FE357}" type="presOf" srcId="{F85601CF-4C76-4DF7-86C8-7E41359AF8EF}" destId="{1CD15F4F-AD6A-450D-B25D-7A2B2F2796BA}" srcOrd="0" destOrd="0" presId="urn:microsoft.com/office/officeart/2005/8/layout/radial5"/>
    <dgm:cxn modelId="{7315876E-1776-4966-9150-9EE7364FF6CD}" type="presOf" srcId="{C83DD661-B1A5-4BCD-9CC6-B689F0E399DE}" destId="{7A21DD8D-EC4C-4FF4-BCEA-F186C866CC8F}" srcOrd="0" destOrd="0" presId="urn:microsoft.com/office/officeart/2005/8/layout/radial5"/>
    <dgm:cxn modelId="{B7516F6F-1E19-40ED-92AD-FD9528603A74}" type="presOf" srcId="{708391A8-201F-446B-B572-E7EA4757F113}" destId="{4415A52C-5EA9-4EB7-8AEA-B96B686E66E5}" srcOrd="0" destOrd="0" presId="urn:microsoft.com/office/officeart/2005/8/layout/radial5"/>
    <dgm:cxn modelId="{D05DD378-23A0-43A0-A965-83CC442950B4}" type="presOf" srcId="{6FA9F288-3E55-46E5-A964-BB6D7A97EC38}" destId="{86C7DD5A-5510-4542-89B3-C4DD5F468CA6}" srcOrd="0" destOrd="0" presId="urn:microsoft.com/office/officeart/2005/8/layout/radial5"/>
    <dgm:cxn modelId="{0C140A4E-B6B0-4DAC-95D9-BC096CE6DD69}" srcId="{E5EF7B03-8826-48C4-92AE-4CA537A4ECA6}" destId="{F85601CF-4C76-4DF7-86C8-7E41359AF8EF}" srcOrd="0" destOrd="0" parTransId="{708391A8-201F-446B-B572-E7EA4757F113}" sibTransId="{3F904772-7902-4296-B679-E365AA640225}"/>
    <dgm:cxn modelId="{624E736B-8098-4D8B-9F57-16E424C959C0}" type="presParOf" srcId="{22A37826-4272-474F-87BE-F10A996277D5}" destId="{C2FE7EA1-7091-438B-A8B4-EF7D22652DB2}" srcOrd="0" destOrd="0" presId="urn:microsoft.com/office/officeart/2005/8/layout/radial5"/>
    <dgm:cxn modelId="{5110BFFB-8AA7-4F51-A227-86A21A6E5927}" type="presParOf" srcId="{22A37826-4272-474F-87BE-F10A996277D5}" destId="{4415A52C-5EA9-4EB7-8AEA-B96B686E66E5}" srcOrd="1" destOrd="0" presId="urn:microsoft.com/office/officeart/2005/8/layout/radial5"/>
    <dgm:cxn modelId="{0A7B876B-A280-4799-98E1-6CB887E0F6F5}" type="presParOf" srcId="{4415A52C-5EA9-4EB7-8AEA-B96B686E66E5}" destId="{509A685E-16C0-4890-81D4-345E04F969CD}" srcOrd="0" destOrd="0" presId="urn:microsoft.com/office/officeart/2005/8/layout/radial5"/>
    <dgm:cxn modelId="{FD5B5A06-2613-4DA2-94D1-8D999EE06F73}" type="presParOf" srcId="{22A37826-4272-474F-87BE-F10A996277D5}" destId="{1CD15F4F-AD6A-450D-B25D-7A2B2F2796BA}" srcOrd="2" destOrd="0" presId="urn:microsoft.com/office/officeart/2005/8/layout/radial5"/>
    <dgm:cxn modelId="{E1C2ED97-F70B-4081-92B9-C114CA9E5B9F}" type="presParOf" srcId="{22A37826-4272-474F-87BE-F10A996277D5}" destId="{7A21DD8D-EC4C-4FF4-BCEA-F186C866CC8F}" srcOrd="3" destOrd="0" presId="urn:microsoft.com/office/officeart/2005/8/layout/radial5"/>
    <dgm:cxn modelId="{2F6671A9-4416-4C5B-806A-E2808D527FCE}" type="presParOf" srcId="{7A21DD8D-EC4C-4FF4-BCEA-F186C866CC8F}" destId="{A3A451AC-16B8-49BC-90F6-9CE62A3FB889}" srcOrd="0" destOrd="0" presId="urn:microsoft.com/office/officeart/2005/8/layout/radial5"/>
    <dgm:cxn modelId="{4D4D9C98-9FC1-4172-81C6-98BA495214B3}" type="presParOf" srcId="{22A37826-4272-474F-87BE-F10A996277D5}" destId="{86C7DD5A-5510-4542-89B3-C4DD5F468CA6}" srcOrd="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BD3CCD-4084-4462-A830-0C480D8B3B15}" type="doc">
      <dgm:prSet loTypeId="urn:microsoft.com/office/officeart/2005/8/layout/process4" loCatId="list" qsTypeId="urn:microsoft.com/office/officeart/2005/8/quickstyle/3d1" qsCatId="3D" csTypeId="urn:microsoft.com/office/officeart/2005/8/colors/colorful2" csCatId="colorful" phldr="1"/>
      <dgm:spPr/>
      <dgm:t>
        <a:bodyPr/>
        <a:lstStyle/>
        <a:p>
          <a:endParaRPr lang="fr-FR"/>
        </a:p>
      </dgm:t>
    </dgm:pt>
    <dgm:pt modelId="{2C164C0F-B345-4BBC-8BD9-9FE4637ED813}">
      <dgm:prSet phldrT="[Texte]" custT="1"/>
      <dgm:spPr>
        <a:solidFill>
          <a:srgbClr val="7030A0"/>
        </a:solidFill>
      </dgm:spPr>
      <dgm:t>
        <a:bodyPr/>
        <a:lstStyle/>
        <a:p>
          <a:r>
            <a:rPr lang="fr-FR" sz="2400" dirty="0" smtClean="0">
              <a:latin typeface="Garamond" panose="02020404030301010803" pitchFamily="18" charset="0"/>
            </a:rPr>
            <a:t>Fausses certitudes théologiques (époque médiévale)</a:t>
          </a:r>
          <a:endParaRPr lang="fr-FR" sz="2400" dirty="0">
            <a:latin typeface="Garamond" panose="02020404030301010803" pitchFamily="18" charset="0"/>
          </a:endParaRPr>
        </a:p>
      </dgm:t>
    </dgm:pt>
    <dgm:pt modelId="{BA632BD0-9008-4C8D-BF45-1AB958541C7E}" type="parTrans" cxnId="{5D203C11-852B-42FC-ABBF-F8B2F269B135}">
      <dgm:prSet/>
      <dgm:spPr/>
      <dgm:t>
        <a:bodyPr/>
        <a:lstStyle/>
        <a:p>
          <a:endParaRPr lang="fr-FR"/>
        </a:p>
      </dgm:t>
    </dgm:pt>
    <dgm:pt modelId="{954E5DE7-33FC-4EC2-8901-ACA8031662F8}" type="sibTrans" cxnId="{5D203C11-852B-42FC-ABBF-F8B2F269B135}">
      <dgm:prSet/>
      <dgm:spPr/>
      <dgm:t>
        <a:bodyPr/>
        <a:lstStyle/>
        <a:p>
          <a:endParaRPr lang="fr-FR"/>
        </a:p>
      </dgm:t>
    </dgm:pt>
    <dgm:pt modelId="{955DB116-6060-4636-AA0D-3C3C070B9DDA}">
      <dgm:prSet phldrT="[Texte]"/>
      <dgm:spPr>
        <a:solidFill>
          <a:srgbClr val="FBA7F1">
            <a:alpha val="90000"/>
          </a:srgbClr>
        </a:solidFill>
      </dgm:spPr>
      <dgm:t>
        <a:bodyPr/>
        <a:lstStyle/>
        <a:p>
          <a:r>
            <a:rPr lang="fr-FR" dirty="0" smtClean="0">
              <a:latin typeface="Garamond" panose="02020404030301010803" pitchFamily="18" charset="0"/>
            </a:rPr>
            <a:t>inquisition</a:t>
          </a:r>
          <a:endParaRPr lang="fr-FR" dirty="0">
            <a:latin typeface="Garamond" panose="02020404030301010803" pitchFamily="18" charset="0"/>
          </a:endParaRPr>
        </a:p>
      </dgm:t>
    </dgm:pt>
    <dgm:pt modelId="{DE8B3C88-E22D-42D9-AC65-D081FD29EEA7}" type="parTrans" cxnId="{1442101E-7DFC-4424-9958-76CC7A084CF9}">
      <dgm:prSet/>
      <dgm:spPr/>
      <dgm:t>
        <a:bodyPr/>
        <a:lstStyle/>
        <a:p>
          <a:endParaRPr lang="fr-FR"/>
        </a:p>
      </dgm:t>
    </dgm:pt>
    <dgm:pt modelId="{399307EA-28DB-4F66-92D4-A2C840B72F01}" type="sibTrans" cxnId="{1442101E-7DFC-4424-9958-76CC7A084CF9}">
      <dgm:prSet/>
      <dgm:spPr/>
      <dgm:t>
        <a:bodyPr/>
        <a:lstStyle/>
        <a:p>
          <a:endParaRPr lang="fr-FR"/>
        </a:p>
      </dgm:t>
    </dgm:pt>
    <dgm:pt modelId="{26FE1C2A-F29E-400F-9C93-2246A59500B7}">
      <dgm:prSet phldrT="[Texte]"/>
      <dgm:spPr>
        <a:solidFill>
          <a:srgbClr val="FBA7F1">
            <a:alpha val="90000"/>
          </a:srgbClr>
        </a:solidFill>
      </dgm:spPr>
      <dgm:t>
        <a:bodyPr/>
        <a:lstStyle/>
        <a:p>
          <a:r>
            <a:rPr lang="fr-FR" dirty="0" smtClean="0">
              <a:latin typeface="Garamond" panose="02020404030301010803" pitchFamily="18" charset="0"/>
            </a:rPr>
            <a:t>Guerres de religion</a:t>
          </a:r>
          <a:endParaRPr lang="fr-FR" dirty="0">
            <a:latin typeface="Garamond" panose="02020404030301010803" pitchFamily="18" charset="0"/>
          </a:endParaRPr>
        </a:p>
      </dgm:t>
    </dgm:pt>
    <dgm:pt modelId="{483CC284-0B05-4873-95FC-624A6243E473}" type="parTrans" cxnId="{939F1C1C-4E15-4310-A214-88A1E4CE9F53}">
      <dgm:prSet/>
      <dgm:spPr/>
      <dgm:t>
        <a:bodyPr/>
        <a:lstStyle/>
        <a:p>
          <a:endParaRPr lang="fr-FR"/>
        </a:p>
      </dgm:t>
    </dgm:pt>
    <dgm:pt modelId="{60A66664-340C-41FE-8DF5-9E2A3BB290A3}" type="sibTrans" cxnId="{939F1C1C-4E15-4310-A214-88A1E4CE9F53}">
      <dgm:prSet/>
      <dgm:spPr/>
      <dgm:t>
        <a:bodyPr/>
        <a:lstStyle/>
        <a:p>
          <a:endParaRPr lang="fr-FR"/>
        </a:p>
      </dgm:t>
    </dgm:pt>
    <dgm:pt modelId="{81993A03-213E-443A-9D23-535DEF2DDA94}">
      <dgm:prSet phldrT="[Texte]" custT="1">
        <dgm:style>
          <a:lnRef idx="0">
            <a:schemeClr val="dk1"/>
          </a:lnRef>
          <a:fillRef idx="3">
            <a:schemeClr val="dk1"/>
          </a:fillRef>
          <a:effectRef idx="3">
            <a:schemeClr val="dk1"/>
          </a:effectRef>
          <a:fontRef idx="minor">
            <a:schemeClr val="lt1"/>
          </a:fontRef>
        </dgm:style>
      </dgm:prSet>
      <dgm:spPr>
        <a:solidFill>
          <a:srgbClr val="CE1C6D"/>
        </a:solidFill>
      </dgm:spPr>
      <dgm:t>
        <a:bodyPr/>
        <a:lstStyle/>
        <a:p>
          <a:r>
            <a:rPr lang="fr-FR" sz="2400" dirty="0" smtClean="0">
              <a:latin typeface="Garamond" panose="02020404030301010803" pitchFamily="18" charset="0"/>
            </a:rPr>
            <a:t>Fausses certitudes humanistes et matérialistes (20</a:t>
          </a:r>
          <a:r>
            <a:rPr lang="fr-FR" sz="2400" baseline="30000" dirty="0" smtClean="0">
              <a:latin typeface="Garamond" panose="02020404030301010803" pitchFamily="18" charset="0"/>
            </a:rPr>
            <a:t>e</a:t>
          </a:r>
          <a:r>
            <a:rPr lang="fr-FR" sz="2400" dirty="0" smtClean="0">
              <a:latin typeface="Garamond" panose="02020404030301010803" pitchFamily="18" charset="0"/>
            </a:rPr>
            <a:t> siècle)</a:t>
          </a:r>
          <a:endParaRPr lang="fr-FR" sz="2400" dirty="0">
            <a:latin typeface="Garamond" panose="02020404030301010803" pitchFamily="18" charset="0"/>
          </a:endParaRPr>
        </a:p>
      </dgm:t>
    </dgm:pt>
    <dgm:pt modelId="{24A0EBCA-5AAD-4CE1-8C10-00920EAD1F54}" type="parTrans" cxnId="{81A09A93-D4D7-4AF1-ACCE-7E23F70692CE}">
      <dgm:prSet/>
      <dgm:spPr/>
      <dgm:t>
        <a:bodyPr/>
        <a:lstStyle/>
        <a:p>
          <a:endParaRPr lang="fr-FR"/>
        </a:p>
      </dgm:t>
    </dgm:pt>
    <dgm:pt modelId="{C2A589C5-17DB-4B84-9BAE-629295911D78}" type="sibTrans" cxnId="{81A09A93-D4D7-4AF1-ACCE-7E23F70692CE}">
      <dgm:prSet/>
      <dgm:spPr/>
      <dgm:t>
        <a:bodyPr/>
        <a:lstStyle/>
        <a:p>
          <a:endParaRPr lang="fr-FR"/>
        </a:p>
      </dgm:t>
    </dgm:pt>
    <dgm:pt modelId="{1D02D20E-6FC6-46AB-8FB8-D385F7EC5E9D}">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solidFill>
                <a:srgbClr val="FFC000"/>
              </a:solidFill>
              <a:latin typeface="Garamond" panose="02020404030301010803" pitchFamily="18" charset="0"/>
            </a:rPr>
            <a:t>Scientisme, positivisme</a:t>
          </a:r>
          <a:endParaRPr lang="fr-FR" dirty="0">
            <a:solidFill>
              <a:srgbClr val="FFC000"/>
            </a:solidFill>
            <a:latin typeface="Garamond" panose="02020404030301010803" pitchFamily="18" charset="0"/>
          </a:endParaRPr>
        </a:p>
      </dgm:t>
    </dgm:pt>
    <dgm:pt modelId="{57915F25-F18A-49F4-8C67-09E0AB7CF384}" type="parTrans" cxnId="{E18BB8A2-674B-4A37-B6AF-60B8E7BFF4B7}">
      <dgm:prSet/>
      <dgm:spPr/>
      <dgm:t>
        <a:bodyPr/>
        <a:lstStyle/>
        <a:p>
          <a:endParaRPr lang="fr-FR"/>
        </a:p>
      </dgm:t>
    </dgm:pt>
    <dgm:pt modelId="{660CB62D-AE0D-48DA-AC8A-175F32B3BE66}" type="sibTrans" cxnId="{E18BB8A2-674B-4A37-B6AF-60B8E7BFF4B7}">
      <dgm:prSet/>
      <dgm:spPr/>
      <dgm:t>
        <a:bodyPr/>
        <a:lstStyle/>
        <a:p>
          <a:endParaRPr lang="fr-FR"/>
        </a:p>
      </dgm:t>
    </dgm:pt>
    <dgm:pt modelId="{C88FC30D-C18F-4086-A9D5-3F9CB9AE88FD}">
      <dgm:prSet phldrT="[Texte]"/>
      <dgm:spPr>
        <a:solidFill>
          <a:srgbClr val="FF0000">
            <a:alpha val="90000"/>
          </a:srgbClr>
        </a:solidFill>
      </dgm:spPr>
      <dgm:t>
        <a:bodyPr/>
        <a:lstStyle/>
        <a:p>
          <a:r>
            <a:rPr lang="fr-FR" dirty="0" smtClean="0">
              <a:latin typeface="Garamond" panose="02020404030301010803" pitchFamily="18" charset="0"/>
            </a:rPr>
            <a:t>stalinisme</a:t>
          </a:r>
          <a:endParaRPr lang="fr-FR" dirty="0">
            <a:latin typeface="Garamond" panose="02020404030301010803" pitchFamily="18" charset="0"/>
          </a:endParaRPr>
        </a:p>
      </dgm:t>
    </dgm:pt>
    <dgm:pt modelId="{FD24D571-1A30-498A-AB0E-E80116FA29AB}" type="parTrans" cxnId="{D70D15AC-1CE6-4B23-B770-603BEFB47037}">
      <dgm:prSet/>
      <dgm:spPr/>
      <dgm:t>
        <a:bodyPr/>
        <a:lstStyle/>
        <a:p>
          <a:endParaRPr lang="fr-FR"/>
        </a:p>
      </dgm:t>
    </dgm:pt>
    <dgm:pt modelId="{BA491AB9-20AA-435F-8E51-A31A8517D2A4}" type="sibTrans" cxnId="{D70D15AC-1CE6-4B23-B770-603BEFB47037}">
      <dgm:prSet/>
      <dgm:spPr/>
      <dgm:t>
        <a:bodyPr/>
        <a:lstStyle/>
        <a:p>
          <a:endParaRPr lang="fr-FR"/>
        </a:p>
      </dgm:t>
    </dgm:pt>
    <dgm:pt modelId="{5636B7EA-690B-48C5-AD90-58442744E125}">
      <dgm:prSet phldrT="[Texte]" custT="1"/>
      <dgm:spPr>
        <a:solidFill>
          <a:schemeClr val="accent5">
            <a:lumMod val="75000"/>
          </a:schemeClr>
        </a:solidFill>
      </dgm:spPr>
      <dgm:t>
        <a:bodyPr/>
        <a:lstStyle/>
        <a:p>
          <a:r>
            <a:rPr lang="fr-FR" sz="2800" dirty="0" smtClean="0">
              <a:latin typeface="Garamond" panose="02020404030301010803" pitchFamily="18" charset="0"/>
            </a:rPr>
            <a:t>Incertitude totale (21</a:t>
          </a:r>
          <a:r>
            <a:rPr lang="fr-FR" sz="2800" baseline="30000" dirty="0" smtClean="0">
              <a:latin typeface="Garamond" panose="02020404030301010803" pitchFamily="18" charset="0"/>
            </a:rPr>
            <a:t>e</a:t>
          </a:r>
          <a:r>
            <a:rPr lang="fr-FR" sz="2800" dirty="0" smtClean="0">
              <a:latin typeface="Garamond" panose="02020404030301010803" pitchFamily="18" charset="0"/>
            </a:rPr>
            <a:t> siècle)</a:t>
          </a:r>
          <a:endParaRPr lang="fr-FR" sz="2800" dirty="0">
            <a:latin typeface="Garamond" panose="02020404030301010803" pitchFamily="18" charset="0"/>
          </a:endParaRPr>
        </a:p>
      </dgm:t>
    </dgm:pt>
    <dgm:pt modelId="{3ED0ECA7-4BE1-48C1-97F6-855499D0D293}" type="parTrans" cxnId="{7A3DB277-3F33-400D-A930-E0F4F1EB71DC}">
      <dgm:prSet/>
      <dgm:spPr/>
      <dgm:t>
        <a:bodyPr/>
        <a:lstStyle/>
        <a:p>
          <a:endParaRPr lang="fr-FR"/>
        </a:p>
      </dgm:t>
    </dgm:pt>
    <dgm:pt modelId="{D613BE14-BA19-4B9F-918F-FEB72DC6C919}" type="sibTrans" cxnId="{7A3DB277-3F33-400D-A930-E0F4F1EB71DC}">
      <dgm:prSet/>
      <dgm:spPr/>
      <dgm:t>
        <a:bodyPr/>
        <a:lstStyle/>
        <a:p>
          <a:endParaRPr lang="fr-FR"/>
        </a:p>
      </dgm:t>
    </dgm:pt>
    <dgm:pt modelId="{493F7CE2-12BC-43ED-A18B-9BA81133BB87}">
      <dgm:prSet phldrT="[Texte]"/>
      <dgm:spPr>
        <a:solidFill>
          <a:schemeClr val="accent5">
            <a:lumMod val="60000"/>
            <a:lumOff val="40000"/>
            <a:alpha val="90000"/>
          </a:schemeClr>
        </a:solidFill>
      </dgm:spPr>
      <dgm:t>
        <a:bodyPr/>
        <a:lstStyle/>
        <a:p>
          <a:r>
            <a:rPr lang="fr-FR" dirty="0" smtClean="0">
              <a:latin typeface="Garamond" panose="02020404030301010803" pitchFamily="18" charset="0"/>
            </a:rPr>
            <a:t>spirituelle</a:t>
          </a:r>
          <a:endParaRPr lang="fr-FR" dirty="0">
            <a:latin typeface="Garamond" panose="02020404030301010803" pitchFamily="18" charset="0"/>
          </a:endParaRPr>
        </a:p>
      </dgm:t>
    </dgm:pt>
    <dgm:pt modelId="{6C92A815-13F2-46A2-91C9-DB8ACFDAC876}" type="parTrans" cxnId="{844D7C80-AE10-416A-939D-A5897F885895}">
      <dgm:prSet/>
      <dgm:spPr/>
      <dgm:t>
        <a:bodyPr/>
        <a:lstStyle/>
        <a:p>
          <a:endParaRPr lang="fr-FR"/>
        </a:p>
      </dgm:t>
    </dgm:pt>
    <dgm:pt modelId="{2C161FA2-D94A-4DA8-A544-ACC34617F4E8}" type="sibTrans" cxnId="{844D7C80-AE10-416A-939D-A5897F885895}">
      <dgm:prSet/>
      <dgm:spPr/>
      <dgm:t>
        <a:bodyPr/>
        <a:lstStyle/>
        <a:p>
          <a:endParaRPr lang="fr-FR"/>
        </a:p>
      </dgm:t>
    </dgm:pt>
    <dgm:pt modelId="{B805F241-2F49-470F-808A-A8B813A19DDE}">
      <dgm:prSet phldrT="[Texte]"/>
      <dgm:spPr>
        <a:solidFill>
          <a:schemeClr val="accent5">
            <a:lumMod val="60000"/>
            <a:lumOff val="40000"/>
            <a:alpha val="90000"/>
          </a:schemeClr>
        </a:solidFill>
      </dgm:spPr>
      <dgm:t>
        <a:bodyPr/>
        <a:lstStyle/>
        <a:p>
          <a:r>
            <a:rPr lang="fr-FR" dirty="0" smtClean="0">
              <a:latin typeface="Garamond" panose="02020404030301010803" pitchFamily="18" charset="0"/>
            </a:rPr>
            <a:t>morale</a:t>
          </a:r>
          <a:endParaRPr lang="fr-FR" dirty="0">
            <a:latin typeface="Garamond" panose="02020404030301010803" pitchFamily="18" charset="0"/>
          </a:endParaRPr>
        </a:p>
      </dgm:t>
    </dgm:pt>
    <dgm:pt modelId="{E667AB5C-491B-4473-BD59-FE69B373D318}" type="parTrans" cxnId="{3CCCDCCE-FC38-43CD-B99B-2DBDA8775926}">
      <dgm:prSet/>
      <dgm:spPr/>
      <dgm:t>
        <a:bodyPr/>
        <a:lstStyle/>
        <a:p>
          <a:endParaRPr lang="fr-FR"/>
        </a:p>
      </dgm:t>
    </dgm:pt>
    <dgm:pt modelId="{F0FFF3AB-745C-401A-AD99-CC36F01B6BA9}" type="sibTrans" cxnId="{3CCCDCCE-FC38-43CD-B99B-2DBDA8775926}">
      <dgm:prSet/>
      <dgm:spPr/>
      <dgm:t>
        <a:bodyPr/>
        <a:lstStyle/>
        <a:p>
          <a:endParaRPr lang="fr-FR"/>
        </a:p>
      </dgm:t>
    </dgm:pt>
    <dgm:pt modelId="{B2FC2E56-F8E9-48E0-A742-CBEAE95082E1}">
      <dgm:prSet/>
      <dgm:spPr>
        <a:solidFill>
          <a:srgbClr val="FBA7F1">
            <a:alpha val="90000"/>
          </a:srgbClr>
        </a:solidFill>
      </dgm:spPr>
      <dgm:t>
        <a:bodyPr/>
        <a:lstStyle/>
        <a:p>
          <a:r>
            <a:rPr lang="fr-FR" dirty="0" smtClean="0">
              <a:latin typeface="Garamond" panose="02020404030301010803" pitchFamily="18" charset="0"/>
            </a:rPr>
            <a:t>croisades</a:t>
          </a:r>
          <a:endParaRPr lang="fr-FR" dirty="0">
            <a:latin typeface="Garamond" panose="02020404030301010803" pitchFamily="18" charset="0"/>
          </a:endParaRPr>
        </a:p>
      </dgm:t>
    </dgm:pt>
    <dgm:pt modelId="{8FF77EE4-FD91-4FAC-9EDD-EAAB81579DEC}" type="parTrans" cxnId="{F3E592F5-3F1D-4B99-8D92-D64B6BA13710}">
      <dgm:prSet/>
      <dgm:spPr/>
      <dgm:t>
        <a:bodyPr/>
        <a:lstStyle/>
        <a:p>
          <a:endParaRPr lang="fr-FR"/>
        </a:p>
      </dgm:t>
    </dgm:pt>
    <dgm:pt modelId="{28E0EC96-A11B-42F0-A5B3-35ED31BA211F}" type="sibTrans" cxnId="{F3E592F5-3F1D-4B99-8D92-D64B6BA13710}">
      <dgm:prSet/>
      <dgm:spPr/>
      <dgm:t>
        <a:bodyPr/>
        <a:lstStyle/>
        <a:p>
          <a:endParaRPr lang="fr-FR"/>
        </a:p>
      </dgm:t>
    </dgm:pt>
    <dgm:pt modelId="{7316B1AA-65A7-420A-90CC-12F4BC80441B}">
      <dgm:prSet/>
      <dgm:spPr>
        <a:solidFill>
          <a:srgbClr val="A8470C">
            <a:alpha val="89804"/>
          </a:srgbClr>
        </a:solidFill>
      </dgm:spPr>
      <dgm:t>
        <a:bodyPr/>
        <a:lstStyle/>
        <a:p>
          <a:r>
            <a:rPr lang="fr-FR" dirty="0" smtClean="0">
              <a:latin typeface="Garamond" panose="02020404030301010803" pitchFamily="18" charset="0"/>
            </a:rPr>
            <a:t>nazisme</a:t>
          </a:r>
          <a:endParaRPr lang="fr-FR" dirty="0">
            <a:latin typeface="Garamond" panose="02020404030301010803" pitchFamily="18" charset="0"/>
          </a:endParaRPr>
        </a:p>
      </dgm:t>
    </dgm:pt>
    <dgm:pt modelId="{C42F4394-84C8-4B97-8AD3-D44C1433A1F6}" type="parTrans" cxnId="{1A4F6C6F-CF88-4720-9846-560DDB061C8A}">
      <dgm:prSet/>
      <dgm:spPr/>
      <dgm:t>
        <a:bodyPr/>
        <a:lstStyle/>
        <a:p>
          <a:endParaRPr lang="fr-FR"/>
        </a:p>
      </dgm:t>
    </dgm:pt>
    <dgm:pt modelId="{AFC68EED-E1AF-4424-B210-C11260B1CAA9}" type="sibTrans" cxnId="{1A4F6C6F-CF88-4720-9846-560DDB061C8A}">
      <dgm:prSet/>
      <dgm:spPr/>
      <dgm:t>
        <a:bodyPr/>
        <a:lstStyle/>
        <a:p>
          <a:endParaRPr lang="fr-FR"/>
        </a:p>
      </dgm:t>
    </dgm:pt>
    <dgm:pt modelId="{DE9241F4-5D26-491C-BE81-AD75BB6BD88E}">
      <dgm:prSet/>
      <dgm:spPr>
        <a:solidFill>
          <a:schemeClr val="accent5">
            <a:lumMod val="60000"/>
            <a:lumOff val="40000"/>
            <a:alpha val="90000"/>
          </a:schemeClr>
        </a:solidFill>
      </dgm:spPr>
      <dgm:t>
        <a:bodyPr/>
        <a:lstStyle/>
        <a:p>
          <a:r>
            <a:rPr lang="fr-FR" dirty="0" smtClean="0">
              <a:latin typeface="Garamond" panose="02020404030301010803" pitchFamily="18" charset="0"/>
            </a:rPr>
            <a:t>intellectuelle</a:t>
          </a:r>
          <a:endParaRPr lang="fr-FR" dirty="0">
            <a:latin typeface="Garamond" panose="02020404030301010803" pitchFamily="18" charset="0"/>
          </a:endParaRPr>
        </a:p>
      </dgm:t>
    </dgm:pt>
    <dgm:pt modelId="{0906D023-E915-4FBC-9C92-CF5562747161}" type="parTrans" cxnId="{543B8DBA-10C5-468A-BC79-7040E829CFBE}">
      <dgm:prSet/>
      <dgm:spPr/>
      <dgm:t>
        <a:bodyPr/>
        <a:lstStyle/>
        <a:p>
          <a:endParaRPr lang="fr-FR"/>
        </a:p>
      </dgm:t>
    </dgm:pt>
    <dgm:pt modelId="{1AC5C27D-C746-4CD3-BA61-918D98A14C4C}" type="sibTrans" cxnId="{543B8DBA-10C5-468A-BC79-7040E829CFBE}">
      <dgm:prSet/>
      <dgm:spPr/>
      <dgm:t>
        <a:bodyPr/>
        <a:lstStyle/>
        <a:p>
          <a:endParaRPr lang="fr-FR"/>
        </a:p>
      </dgm:t>
    </dgm:pt>
    <dgm:pt modelId="{64E79413-B00D-42DE-9303-B0B102195676}">
      <dgm:prSet/>
      <dgm:spPr>
        <a:solidFill>
          <a:schemeClr val="accent5">
            <a:lumMod val="60000"/>
            <a:lumOff val="40000"/>
            <a:alpha val="90000"/>
          </a:schemeClr>
        </a:solidFill>
      </dgm:spPr>
      <dgm:t>
        <a:bodyPr/>
        <a:lstStyle/>
        <a:p>
          <a:r>
            <a:rPr lang="fr-FR" dirty="0" smtClean="0">
              <a:latin typeface="Garamond" panose="02020404030301010803" pitchFamily="18" charset="0"/>
            </a:rPr>
            <a:t>esthétique</a:t>
          </a:r>
          <a:endParaRPr lang="fr-FR" dirty="0">
            <a:latin typeface="Garamond" panose="02020404030301010803" pitchFamily="18" charset="0"/>
          </a:endParaRPr>
        </a:p>
      </dgm:t>
    </dgm:pt>
    <dgm:pt modelId="{7B90F1AC-208A-4965-A93D-25E19F6C2595}" type="parTrans" cxnId="{456C088F-91D9-46DD-AF2A-7BF87D97325C}">
      <dgm:prSet/>
      <dgm:spPr/>
      <dgm:t>
        <a:bodyPr/>
        <a:lstStyle/>
        <a:p>
          <a:endParaRPr lang="fr-FR"/>
        </a:p>
      </dgm:t>
    </dgm:pt>
    <dgm:pt modelId="{A0F1AF57-F798-444C-9777-BF649EC1D57E}" type="sibTrans" cxnId="{456C088F-91D9-46DD-AF2A-7BF87D97325C}">
      <dgm:prSet/>
      <dgm:spPr/>
      <dgm:t>
        <a:bodyPr/>
        <a:lstStyle/>
        <a:p>
          <a:endParaRPr lang="fr-FR"/>
        </a:p>
      </dgm:t>
    </dgm:pt>
    <dgm:pt modelId="{EE3E8C6F-D3B1-4D5C-A8C9-6148018CEDFA}" type="pres">
      <dgm:prSet presAssocID="{87BD3CCD-4084-4462-A830-0C480D8B3B15}" presName="Name0" presStyleCnt="0">
        <dgm:presLayoutVars>
          <dgm:dir/>
          <dgm:animLvl val="lvl"/>
          <dgm:resizeHandles val="exact"/>
        </dgm:presLayoutVars>
      </dgm:prSet>
      <dgm:spPr/>
      <dgm:t>
        <a:bodyPr/>
        <a:lstStyle/>
        <a:p>
          <a:endParaRPr lang="fr-FR"/>
        </a:p>
      </dgm:t>
    </dgm:pt>
    <dgm:pt modelId="{8CD4E8F0-5524-47DD-8E2C-F7AC9742E001}" type="pres">
      <dgm:prSet presAssocID="{5636B7EA-690B-48C5-AD90-58442744E125}" presName="boxAndChildren" presStyleCnt="0"/>
      <dgm:spPr/>
    </dgm:pt>
    <dgm:pt modelId="{EB348E3A-4811-4C8E-9A73-100CD48DA4D6}" type="pres">
      <dgm:prSet presAssocID="{5636B7EA-690B-48C5-AD90-58442744E125}" presName="parentTextBox" presStyleLbl="node1" presStyleIdx="0" presStyleCnt="3"/>
      <dgm:spPr/>
      <dgm:t>
        <a:bodyPr/>
        <a:lstStyle/>
        <a:p>
          <a:endParaRPr lang="fr-FR"/>
        </a:p>
      </dgm:t>
    </dgm:pt>
    <dgm:pt modelId="{85DD00D7-9F27-4B89-98C7-C1C610590461}" type="pres">
      <dgm:prSet presAssocID="{5636B7EA-690B-48C5-AD90-58442744E125}" presName="entireBox" presStyleLbl="node1" presStyleIdx="0" presStyleCnt="3"/>
      <dgm:spPr/>
      <dgm:t>
        <a:bodyPr/>
        <a:lstStyle/>
        <a:p>
          <a:endParaRPr lang="fr-FR"/>
        </a:p>
      </dgm:t>
    </dgm:pt>
    <dgm:pt modelId="{73EFCB5D-96C6-4672-A63E-596BCA234827}" type="pres">
      <dgm:prSet presAssocID="{5636B7EA-690B-48C5-AD90-58442744E125}" presName="descendantBox" presStyleCnt="0"/>
      <dgm:spPr/>
    </dgm:pt>
    <dgm:pt modelId="{E622B925-C56B-48CE-AF31-7DEE057FE572}" type="pres">
      <dgm:prSet presAssocID="{493F7CE2-12BC-43ED-A18B-9BA81133BB87}" presName="childTextBox" presStyleLbl="fgAccFollowNode1" presStyleIdx="0" presStyleCnt="10">
        <dgm:presLayoutVars>
          <dgm:bulletEnabled val="1"/>
        </dgm:presLayoutVars>
      </dgm:prSet>
      <dgm:spPr/>
      <dgm:t>
        <a:bodyPr/>
        <a:lstStyle/>
        <a:p>
          <a:endParaRPr lang="fr-FR"/>
        </a:p>
      </dgm:t>
    </dgm:pt>
    <dgm:pt modelId="{89972DDD-F821-4E64-A14C-7983D8AE6A25}" type="pres">
      <dgm:prSet presAssocID="{DE9241F4-5D26-491C-BE81-AD75BB6BD88E}" presName="childTextBox" presStyleLbl="fgAccFollowNode1" presStyleIdx="1" presStyleCnt="10">
        <dgm:presLayoutVars>
          <dgm:bulletEnabled val="1"/>
        </dgm:presLayoutVars>
      </dgm:prSet>
      <dgm:spPr/>
      <dgm:t>
        <a:bodyPr/>
        <a:lstStyle/>
        <a:p>
          <a:endParaRPr lang="fr-FR"/>
        </a:p>
      </dgm:t>
    </dgm:pt>
    <dgm:pt modelId="{52426C58-66D5-4CDC-A274-EEBB63D65D93}" type="pres">
      <dgm:prSet presAssocID="{64E79413-B00D-42DE-9303-B0B102195676}" presName="childTextBox" presStyleLbl="fgAccFollowNode1" presStyleIdx="2" presStyleCnt="10">
        <dgm:presLayoutVars>
          <dgm:bulletEnabled val="1"/>
        </dgm:presLayoutVars>
      </dgm:prSet>
      <dgm:spPr/>
      <dgm:t>
        <a:bodyPr/>
        <a:lstStyle/>
        <a:p>
          <a:endParaRPr lang="fr-FR"/>
        </a:p>
      </dgm:t>
    </dgm:pt>
    <dgm:pt modelId="{2079DB6B-40A8-438E-987A-CA4A86495810}" type="pres">
      <dgm:prSet presAssocID="{B805F241-2F49-470F-808A-A8B813A19DDE}" presName="childTextBox" presStyleLbl="fgAccFollowNode1" presStyleIdx="3" presStyleCnt="10">
        <dgm:presLayoutVars>
          <dgm:bulletEnabled val="1"/>
        </dgm:presLayoutVars>
      </dgm:prSet>
      <dgm:spPr/>
      <dgm:t>
        <a:bodyPr/>
        <a:lstStyle/>
        <a:p>
          <a:endParaRPr lang="fr-FR"/>
        </a:p>
      </dgm:t>
    </dgm:pt>
    <dgm:pt modelId="{E41E4F82-1079-4470-BD8B-05E4BE9649A0}" type="pres">
      <dgm:prSet presAssocID="{C2A589C5-17DB-4B84-9BAE-629295911D78}" presName="sp" presStyleCnt="0"/>
      <dgm:spPr/>
    </dgm:pt>
    <dgm:pt modelId="{FA025823-2467-4519-845A-CE3206C1BD62}" type="pres">
      <dgm:prSet presAssocID="{81993A03-213E-443A-9D23-535DEF2DDA94}" presName="arrowAndChildren" presStyleCnt="0"/>
      <dgm:spPr/>
    </dgm:pt>
    <dgm:pt modelId="{24A8F711-F83C-4F05-8885-7DB496F0794F}" type="pres">
      <dgm:prSet presAssocID="{81993A03-213E-443A-9D23-535DEF2DDA94}" presName="parentTextArrow" presStyleLbl="node1" presStyleIdx="0" presStyleCnt="3"/>
      <dgm:spPr/>
      <dgm:t>
        <a:bodyPr/>
        <a:lstStyle/>
        <a:p>
          <a:endParaRPr lang="fr-FR"/>
        </a:p>
      </dgm:t>
    </dgm:pt>
    <dgm:pt modelId="{59E1AE5A-072A-44EF-A18C-4C7CCBE8FA59}" type="pres">
      <dgm:prSet presAssocID="{81993A03-213E-443A-9D23-535DEF2DDA94}" presName="arrow" presStyleLbl="node1" presStyleIdx="1" presStyleCnt="3"/>
      <dgm:spPr/>
      <dgm:t>
        <a:bodyPr/>
        <a:lstStyle/>
        <a:p>
          <a:endParaRPr lang="fr-FR"/>
        </a:p>
      </dgm:t>
    </dgm:pt>
    <dgm:pt modelId="{BB48CBCA-FC81-43C0-8144-7C4875A24ACE}" type="pres">
      <dgm:prSet presAssocID="{81993A03-213E-443A-9D23-535DEF2DDA94}" presName="descendantArrow" presStyleCnt="0"/>
      <dgm:spPr/>
    </dgm:pt>
    <dgm:pt modelId="{9AA40922-7A32-4671-BA6A-BA1D430A7CE0}" type="pres">
      <dgm:prSet presAssocID="{1D02D20E-6FC6-46AB-8FB8-D385F7EC5E9D}" presName="childTextArrow" presStyleLbl="fgAccFollowNode1" presStyleIdx="4" presStyleCnt="10" custScaleX="85017">
        <dgm:presLayoutVars>
          <dgm:bulletEnabled val="1"/>
        </dgm:presLayoutVars>
      </dgm:prSet>
      <dgm:spPr/>
      <dgm:t>
        <a:bodyPr/>
        <a:lstStyle/>
        <a:p>
          <a:endParaRPr lang="fr-FR"/>
        </a:p>
      </dgm:t>
    </dgm:pt>
    <dgm:pt modelId="{55C6E428-0EFE-41FB-8158-2D2800B180B2}" type="pres">
      <dgm:prSet presAssocID="{7316B1AA-65A7-420A-90CC-12F4BC80441B}" presName="childTextArrow" presStyleLbl="fgAccFollowNode1" presStyleIdx="5" presStyleCnt="10" custScaleX="61189">
        <dgm:presLayoutVars>
          <dgm:bulletEnabled val="1"/>
        </dgm:presLayoutVars>
      </dgm:prSet>
      <dgm:spPr/>
      <dgm:t>
        <a:bodyPr/>
        <a:lstStyle/>
        <a:p>
          <a:endParaRPr lang="fr-FR"/>
        </a:p>
      </dgm:t>
    </dgm:pt>
    <dgm:pt modelId="{B6A30D3D-A37E-4137-9EAF-A38844BF58A6}" type="pres">
      <dgm:prSet presAssocID="{C88FC30D-C18F-4086-A9D5-3F9CB9AE88FD}" presName="childTextArrow" presStyleLbl="fgAccFollowNode1" presStyleIdx="6" presStyleCnt="10" custScaleX="70652">
        <dgm:presLayoutVars>
          <dgm:bulletEnabled val="1"/>
        </dgm:presLayoutVars>
      </dgm:prSet>
      <dgm:spPr/>
      <dgm:t>
        <a:bodyPr/>
        <a:lstStyle/>
        <a:p>
          <a:endParaRPr lang="fr-FR"/>
        </a:p>
      </dgm:t>
    </dgm:pt>
    <dgm:pt modelId="{C5FC26BA-CD9A-4229-87AD-29CEA7F2FA8C}" type="pres">
      <dgm:prSet presAssocID="{954E5DE7-33FC-4EC2-8901-ACA8031662F8}" presName="sp" presStyleCnt="0"/>
      <dgm:spPr/>
    </dgm:pt>
    <dgm:pt modelId="{B7514045-81EF-48B0-9B18-476A1BE9F3B8}" type="pres">
      <dgm:prSet presAssocID="{2C164C0F-B345-4BBC-8BD9-9FE4637ED813}" presName="arrowAndChildren" presStyleCnt="0"/>
      <dgm:spPr/>
    </dgm:pt>
    <dgm:pt modelId="{238C2E79-D476-4F88-ACE3-304F389933CB}" type="pres">
      <dgm:prSet presAssocID="{2C164C0F-B345-4BBC-8BD9-9FE4637ED813}" presName="parentTextArrow" presStyleLbl="node1" presStyleIdx="1" presStyleCnt="3"/>
      <dgm:spPr/>
      <dgm:t>
        <a:bodyPr/>
        <a:lstStyle/>
        <a:p>
          <a:endParaRPr lang="fr-FR"/>
        </a:p>
      </dgm:t>
    </dgm:pt>
    <dgm:pt modelId="{BB1B6090-E350-42A9-9A9E-31FB4D72720E}" type="pres">
      <dgm:prSet presAssocID="{2C164C0F-B345-4BBC-8BD9-9FE4637ED813}" presName="arrow" presStyleLbl="node1" presStyleIdx="2" presStyleCnt="3"/>
      <dgm:spPr/>
      <dgm:t>
        <a:bodyPr/>
        <a:lstStyle/>
        <a:p>
          <a:endParaRPr lang="fr-FR"/>
        </a:p>
      </dgm:t>
    </dgm:pt>
    <dgm:pt modelId="{70A02DC8-1FCF-4AEA-B55C-8AEEEF01D525}" type="pres">
      <dgm:prSet presAssocID="{2C164C0F-B345-4BBC-8BD9-9FE4637ED813}" presName="descendantArrow" presStyleCnt="0"/>
      <dgm:spPr/>
    </dgm:pt>
    <dgm:pt modelId="{F7471025-D6B9-4D80-8C25-265407E59A28}" type="pres">
      <dgm:prSet presAssocID="{955DB116-6060-4636-AA0D-3C3C070B9DDA}" presName="childTextArrow" presStyleLbl="fgAccFollowNode1" presStyleIdx="7" presStyleCnt="10">
        <dgm:presLayoutVars>
          <dgm:bulletEnabled val="1"/>
        </dgm:presLayoutVars>
      </dgm:prSet>
      <dgm:spPr/>
      <dgm:t>
        <a:bodyPr/>
        <a:lstStyle/>
        <a:p>
          <a:endParaRPr lang="fr-FR"/>
        </a:p>
      </dgm:t>
    </dgm:pt>
    <dgm:pt modelId="{1112CFF2-FBE2-48ED-9EF7-92F6092DD087}" type="pres">
      <dgm:prSet presAssocID="{B2FC2E56-F8E9-48E0-A742-CBEAE95082E1}" presName="childTextArrow" presStyleLbl="fgAccFollowNode1" presStyleIdx="8" presStyleCnt="10">
        <dgm:presLayoutVars>
          <dgm:bulletEnabled val="1"/>
        </dgm:presLayoutVars>
      </dgm:prSet>
      <dgm:spPr/>
      <dgm:t>
        <a:bodyPr/>
        <a:lstStyle/>
        <a:p>
          <a:endParaRPr lang="fr-FR"/>
        </a:p>
      </dgm:t>
    </dgm:pt>
    <dgm:pt modelId="{611558CC-E675-4110-BDB4-A10785E76B6B}" type="pres">
      <dgm:prSet presAssocID="{26FE1C2A-F29E-400F-9C93-2246A59500B7}" presName="childTextArrow" presStyleLbl="fgAccFollowNode1" presStyleIdx="9" presStyleCnt="10">
        <dgm:presLayoutVars>
          <dgm:bulletEnabled val="1"/>
        </dgm:presLayoutVars>
      </dgm:prSet>
      <dgm:spPr/>
      <dgm:t>
        <a:bodyPr/>
        <a:lstStyle/>
        <a:p>
          <a:endParaRPr lang="fr-FR"/>
        </a:p>
      </dgm:t>
    </dgm:pt>
  </dgm:ptLst>
  <dgm:cxnLst>
    <dgm:cxn modelId="{A37F2624-5116-4D8A-9F6E-D257B59CB924}" type="presOf" srcId="{2C164C0F-B345-4BBC-8BD9-9FE4637ED813}" destId="{238C2E79-D476-4F88-ACE3-304F389933CB}" srcOrd="0" destOrd="0" presId="urn:microsoft.com/office/officeart/2005/8/layout/process4"/>
    <dgm:cxn modelId="{37BAA20A-41F9-418E-9E3B-EDB3983D3DB5}" type="presOf" srcId="{7316B1AA-65A7-420A-90CC-12F4BC80441B}" destId="{55C6E428-0EFE-41FB-8158-2D2800B180B2}" srcOrd="0" destOrd="0" presId="urn:microsoft.com/office/officeart/2005/8/layout/process4"/>
    <dgm:cxn modelId="{F3E592F5-3F1D-4B99-8D92-D64B6BA13710}" srcId="{2C164C0F-B345-4BBC-8BD9-9FE4637ED813}" destId="{B2FC2E56-F8E9-48E0-A742-CBEAE95082E1}" srcOrd="1" destOrd="0" parTransId="{8FF77EE4-FD91-4FAC-9EDD-EAAB81579DEC}" sibTransId="{28E0EC96-A11B-42F0-A5B3-35ED31BA211F}"/>
    <dgm:cxn modelId="{5D952401-F34D-4762-B39C-A84605EF12E3}" type="presOf" srcId="{B805F241-2F49-470F-808A-A8B813A19DDE}" destId="{2079DB6B-40A8-438E-987A-CA4A86495810}" srcOrd="0" destOrd="0" presId="urn:microsoft.com/office/officeart/2005/8/layout/process4"/>
    <dgm:cxn modelId="{A323981D-94E6-4B7E-BB6F-4E39B07F561C}" type="presOf" srcId="{5636B7EA-690B-48C5-AD90-58442744E125}" destId="{85DD00D7-9F27-4B89-98C7-C1C610590461}" srcOrd="1" destOrd="0" presId="urn:microsoft.com/office/officeart/2005/8/layout/process4"/>
    <dgm:cxn modelId="{543B8DBA-10C5-468A-BC79-7040E829CFBE}" srcId="{5636B7EA-690B-48C5-AD90-58442744E125}" destId="{DE9241F4-5D26-491C-BE81-AD75BB6BD88E}" srcOrd="1" destOrd="0" parTransId="{0906D023-E915-4FBC-9C92-CF5562747161}" sibTransId="{1AC5C27D-C746-4CD3-BA61-918D98A14C4C}"/>
    <dgm:cxn modelId="{88B754AC-33FB-44E4-8F8B-1DA9A819A76B}" type="presOf" srcId="{87BD3CCD-4084-4462-A830-0C480D8B3B15}" destId="{EE3E8C6F-D3B1-4D5C-A8C9-6148018CEDFA}" srcOrd="0" destOrd="0" presId="urn:microsoft.com/office/officeart/2005/8/layout/process4"/>
    <dgm:cxn modelId="{99DD6105-E36A-4BA6-8194-BF8F9CC49EF7}" type="presOf" srcId="{5636B7EA-690B-48C5-AD90-58442744E125}" destId="{EB348E3A-4811-4C8E-9A73-100CD48DA4D6}" srcOrd="0" destOrd="0" presId="urn:microsoft.com/office/officeart/2005/8/layout/process4"/>
    <dgm:cxn modelId="{939F1C1C-4E15-4310-A214-88A1E4CE9F53}" srcId="{2C164C0F-B345-4BBC-8BD9-9FE4637ED813}" destId="{26FE1C2A-F29E-400F-9C93-2246A59500B7}" srcOrd="2" destOrd="0" parTransId="{483CC284-0B05-4873-95FC-624A6243E473}" sibTransId="{60A66664-340C-41FE-8DF5-9E2A3BB290A3}"/>
    <dgm:cxn modelId="{00F8CAEF-5A21-47DD-B3E0-EDBA4AFAE418}" type="presOf" srcId="{81993A03-213E-443A-9D23-535DEF2DDA94}" destId="{59E1AE5A-072A-44EF-A18C-4C7CCBE8FA59}" srcOrd="1" destOrd="0" presId="urn:microsoft.com/office/officeart/2005/8/layout/process4"/>
    <dgm:cxn modelId="{462765E3-292D-428C-A0C3-BA16439FAE8B}" type="presOf" srcId="{DE9241F4-5D26-491C-BE81-AD75BB6BD88E}" destId="{89972DDD-F821-4E64-A14C-7983D8AE6A25}" srcOrd="0" destOrd="0" presId="urn:microsoft.com/office/officeart/2005/8/layout/process4"/>
    <dgm:cxn modelId="{24EEB1FE-FF13-45FE-8B51-DE888286708D}" type="presOf" srcId="{2C164C0F-B345-4BBC-8BD9-9FE4637ED813}" destId="{BB1B6090-E350-42A9-9A9E-31FB4D72720E}" srcOrd="1" destOrd="0" presId="urn:microsoft.com/office/officeart/2005/8/layout/process4"/>
    <dgm:cxn modelId="{1442101E-7DFC-4424-9958-76CC7A084CF9}" srcId="{2C164C0F-B345-4BBC-8BD9-9FE4637ED813}" destId="{955DB116-6060-4636-AA0D-3C3C070B9DDA}" srcOrd="0" destOrd="0" parTransId="{DE8B3C88-E22D-42D9-AC65-D081FD29EEA7}" sibTransId="{399307EA-28DB-4F66-92D4-A2C840B72F01}"/>
    <dgm:cxn modelId="{58C4BFAC-F18F-4A77-BC36-D6300791E68C}" type="presOf" srcId="{C88FC30D-C18F-4086-A9D5-3F9CB9AE88FD}" destId="{B6A30D3D-A37E-4137-9EAF-A38844BF58A6}" srcOrd="0" destOrd="0" presId="urn:microsoft.com/office/officeart/2005/8/layout/process4"/>
    <dgm:cxn modelId="{D70D15AC-1CE6-4B23-B770-603BEFB47037}" srcId="{81993A03-213E-443A-9D23-535DEF2DDA94}" destId="{C88FC30D-C18F-4086-A9D5-3F9CB9AE88FD}" srcOrd="2" destOrd="0" parTransId="{FD24D571-1A30-498A-AB0E-E80116FA29AB}" sibTransId="{BA491AB9-20AA-435F-8E51-A31A8517D2A4}"/>
    <dgm:cxn modelId="{DAA30C94-D2C6-45C8-BB98-FA1B971C66D6}" type="presOf" srcId="{26FE1C2A-F29E-400F-9C93-2246A59500B7}" destId="{611558CC-E675-4110-BDB4-A10785E76B6B}" srcOrd="0" destOrd="0" presId="urn:microsoft.com/office/officeart/2005/8/layout/process4"/>
    <dgm:cxn modelId="{60DBC709-FD03-4CA1-BA55-39AE4C168336}" type="presOf" srcId="{493F7CE2-12BC-43ED-A18B-9BA81133BB87}" destId="{E622B925-C56B-48CE-AF31-7DEE057FE572}" srcOrd="0" destOrd="0" presId="urn:microsoft.com/office/officeart/2005/8/layout/process4"/>
    <dgm:cxn modelId="{E18BB8A2-674B-4A37-B6AF-60B8E7BFF4B7}" srcId="{81993A03-213E-443A-9D23-535DEF2DDA94}" destId="{1D02D20E-6FC6-46AB-8FB8-D385F7EC5E9D}" srcOrd="0" destOrd="0" parTransId="{57915F25-F18A-49F4-8C67-09E0AB7CF384}" sibTransId="{660CB62D-AE0D-48DA-AC8A-175F32B3BE66}"/>
    <dgm:cxn modelId="{81A09A93-D4D7-4AF1-ACCE-7E23F70692CE}" srcId="{87BD3CCD-4084-4462-A830-0C480D8B3B15}" destId="{81993A03-213E-443A-9D23-535DEF2DDA94}" srcOrd="1" destOrd="0" parTransId="{24A0EBCA-5AAD-4CE1-8C10-00920EAD1F54}" sibTransId="{C2A589C5-17DB-4B84-9BAE-629295911D78}"/>
    <dgm:cxn modelId="{1A4F6C6F-CF88-4720-9846-560DDB061C8A}" srcId="{81993A03-213E-443A-9D23-535DEF2DDA94}" destId="{7316B1AA-65A7-420A-90CC-12F4BC80441B}" srcOrd="1" destOrd="0" parTransId="{C42F4394-84C8-4B97-8AD3-D44C1433A1F6}" sibTransId="{AFC68EED-E1AF-4424-B210-C11260B1CAA9}"/>
    <dgm:cxn modelId="{070928A3-F817-4D4E-9253-F1B5D081D23E}" type="presOf" srcId="{81993A03-213E-443A-9D23-535DEF2DDA94}" destId="{24A8F711-F83C-4F05-8885-7DB496F0794F}" srcOrd="0" destOrd="0" presId="urn:microsoft.com/office/officeart/2005/8/layout/process4"/>
    <dgm:cxn modelId="{7A3DB277-3F33-400D-A930-E0F4F1EB71DC}" srcId="{87BD3CCD-4084-4462-A830-0C480D8B3B15}" destId="{5636B7EA-690B-48C5-AD90-58442744E125}" srcOrd="2" destOrd="0" parTransId="{3ED0ECA7-4BE1-48C1-97F6-855499D0D293}" sibTransId="{D613BE14-BA19-4B9F-918F-FEB72DC6C919}"/>
    <dgm:cxn modelId="{3CCCDCCE-FC38-43CD-B99B-2DBDA8775926}" srcId="{5636B7EA-690B-48C5-AD90-58442744E125}" destId="{B805F241-2F49-470F-808A-A8B813A19DDE}" srcOrd="3" destOrd="0" parTransId="{E667AB5C-491B-4473-BD59-FE69B373D318}" sibTransId="{F0FFF3AB-745C-401A-AD99-CC36F01B6BA9}"/>
    <dgm:cxn modelId="{80FC67E3-0255-4F29-8331-18D421EC1C0A}" type="presOf" srcId="{64E79413-B00D-42DE-9303-B0B102195676}" destId="{52426C58-66D5-4CDC-A274-EEBB63D65D93}" srcOrd="0" destOrd="0" presId="urn:microsoft.com/office/officeart/2005/8/layout/process4"/>
    <dgm:cxn modelId="{456C088F-91D9-46DD-AF2A-7BF87D97325C}" srcId="{5636B7EA-690B-48C5-AD90-58442744E125}" destId="{64E79413-B00D-42DE-9303-B0B102195676}" srcOrd="2" destOrd="0" parTransId="{7B90F1AC-208A-4965-A93D-25E19F6C2595}" sibTransId="{A0F1AF57-F798-444C-9777-BF649EC1D57E}"/>
    <dgm:cxn modelId="{F8A2E76B-4E5F-4F9B-8C1A-6827BBDC53DE}" type="presOf" srcId="{955DB116-6060-4636-AA0D-3C3C070B9DDA}" destId="{F7471025-D6B9-4D80-8C25-265407E59A28}" srcOrd="0" destOrd="0" presId="urn:microsoft.com/office/officeart/2005/8/layout/process4"/>
    <dgm:cxn modelId="{3AFFC98E-CD96-4A22-ADD4-E012884A1F8E}" type="presOf" srcId="{B2FC2E56-F8E9-48E0-A742-CBEAE95082E1}" destId="{1112CFF2-FBE2-48ED-9EF7-92F6092DD087}" srcOrd="0" destOrd="0" presId="urn:microsoft.com/office/officeart/2005/8/layout/process4"/>
    <dgm:cxn modelId="{5D203C11-852B-42FC-ABBF-F8B2F269B135}" srcId="{87BD3CCD-4084-4462-A830-0C480D8B3B15}" destId="{2C164C0F-B345-4BBC-8BD9-9FE4637ED813}" srcOrd="0" destOrd="0" parTransId="{BA632BD0-9008-4C8D-BF45-1AB958541C7E}" sibTransId="{954E5DE7-33FC-4EC2-8901-ACA8031662F8}"/>
    <dgm:cxn modelId="{47E2A0B0-EB24-4657-8C3F-840B8E752C5E}" type="presOf" srcId="{1D02D20E-6FC6-46AB-8FB8-D385F7EC5E9D}" destId="{9AA40922-7A32-4671-BA6A-BA1D430A7CE0}" srcOrd="0" destOrd="0" presId="urn:microsoft.com/office/officeart/2005/8/layout/process4"/>
    <dgm:cxn modelId="{844D7C80-AE10-416A-939D-A5897F885895}" srcId="{5636B7EA-690B-48C5-AD90-58442744E125}" destId="{493F7CE2-12BC-43ED-A18B-9BA81133BB87}" srcOrd="0" destOrd="0" parTransId="{6C92A815-13F2-46A2-91C9-DB8ACFDAC876}" sibTransId="{2C161FA2-D94A-4DA8-A544-ACC34617F4E8}"/>
    <dgm:cxn modelId="{2543DF88-1CBD-4FB5-94D4-DE449938B2DF}" type="presParOf" srcId="{EE3E8C6F-D3B1-4D5C-A8C9-6148018CEDFA}" destId="{8CD4E8F0-5524-47DD-8E2C-F7AC9742E001}" srcOrd="0" destOrd="0" presId="urn:microsoft.com/office/officeart/2005/8/layout/process4"/>
    <dgm:cxn modelId="{2F7A18D9-E1A2-46F5-8449-40C95B2606E3}" type="presParOf" srcId="{8CD4E8F0-5524-47DD-8E2C-F7AC9742E001}" destId="{EB348E3A-4811-4C8E-9A73-100CD48DA4D6}" srcOrd="0" destOrd="0" presId="urn:microsoft.com/office/officeart/2005/8/layout/process4"/>
    <dgm:cxn modelId="{A239C667-FBEE-478E-9869-1019480401DB}" type="presParOf" srcId="{8CD4E8F0-5524-47DD-8E2C-F7AC9742E001}" destId="{85DD00D7-9F27-4B89-98C7-C1C610590461}" srcOrd="1" destOrd="0" presId="urn:microsoft.com/office/officeart/2005/8/layout/process4"/>
    <dgm:cxn modelId="{A969F20D-9DB0-466C-96F7-8EE06A9A310A}" type="presParOf" srcId="{8CD4E8F0-5524-47DD-8E2C-F7AC9742E001}" destId="{73EFCB5D-96C6-4672-A63E-596BCA234827}" srcOrd="2" destOrd="0" presId="urn:microsoft.com/office/officeart/2005/8/layout/process4"/>
    <dgm:cxn modelId="{4A291196-8FED-41D2-9AA2-C79906242675}" type="presParOf" srcId="{73EFCB5D-96C6-4672-A63E-596BCA234827}" destId="{E622B925-C56B-48CE-AF31-7DEE057FE572}" srcOrd="0" destOrd="0" presId="urn:microsoft.com/office/officeart/2005/8/layout/process4"/>
    <dgm:cxn modelId="{1922FB72-BB8F-460D-AD23-E5FECB49A587}" type="presParOf" srcId="{73EFCB5D-96C6-4672-A63E-596BCA234827}" destId="{89972DDD-F821-4E64-A14C-7983D8AE6A25}" srcOrd="1" destOrd="0" presId="urn:microsoft.com/office/officeart/2005/8/layout/process4"/>
    <dgm:cxn modelId="{CBB5F664-E029-4671-86F4-551C1D4F0229}" type="presParOf" srcId="{73EFCB5D-96C6-4672-A63E-596BCA234827}" destId="{52426C58-66D5-4CDC-A274-EEBB63D65D93}" srcOrd="2" destOrd="0" presId="urn:microsoft.com/office/officeart/2005/8/layout/process4"/>
    <dgm:cxn modelId="{8C46D06E-3F18-4E78-8202-1398BDC719DE}" type="presParOf" srcId="{73EFCB5D-96C6-4672-A63E-596BCA234827}" destId="{2079DB6B-40A8-438E-987A-CA4A86495810}" srcOrd="3" destOrd="0" presId="urn:microsoft.com/office/officeart/2005/8/layout/process4"/>
    <dgm:cxn modelId="{0BD02323-563E-4695-A07E-F306D5CE2D45}" type="presParOf" srcId="{EE3E8C6F-D3B1-4D5C-A8C9-6148018CEDFA}" destId="{E41E4F82-1079-4470-BD8B-05E4BE9649A0}" srcOrd="1" destOrd="0" presId="urn:microsoft.com/office/officeart/2005/8/layout/process4"/>
    <dgm:cxn modelId="{55F160B1-E2D6-4DE1-B6CB-5B265A3DBC77}" type="presParOf" srcId="{EE3E8C6F-D3B1-4D5C-A8C9-6148018CEDFA}" destId="{FA025823-2467-4519-845A-CE3206C1BD62}" srcOrd="2" destOrd="0" presId="urn:microsoft.com/office/officeart/2005/8/layout/process4"/>
    <dgm:cxn modelId="{EA87926B-F66C-43FD-AA86-BF49B6806E00}" type="presParOf" srcId="{FA025823-2467-4519-845A-CE3206C1BD62}" destId="{24A8F711-F83C-4F05-8885-7DB496F0794F}" srcOrd="0" destOrd="0" presId="urn:microsoft.com/office/officeart/2005/8/layout/process4"/>
    <dgm:cxn modelId="{95B29924-2807-4B47-9904-ED2F26E559CB}" type="presParOf" srcId="{FA025823-2467-4519-845A-CE3206C1BD62}" destId="{59E1AE5A-072A-44EF-A18C-4C7CCBE8FA59}" srcOrd="1" destOrd="0" presId="urn:microsoft.com/office/officeart/2005/8/layout/process4"/>
    <dgm:cxn modelId="{4E233A1A-BD6E-4CC8-A4C6-7D8C4819C081}" type="presParOf" srcId="{FA025823-2467-4519-845A-CE3206C1BD62}" destId="{BB48CBCA-FC81-43C0-8144-7C4875A24ACE}" srcOrd="2" destOrd="0" presId="urn:microsoft.com/office/officeart/2005/8/layout/process4"/>
    <dgm:cxn modelId="{6A2F66FC-C983-49C8-B6D0-2F64C6F1A95A}" type="presParOf" srcId="{BB48CBCA-FC81-43C0-8144-7C4875A24ACE}" destId="{9AA40922-7A32-4671-BA6A-BA1D430A7CE0}" srcOrd="0" destOrd="0" presId="urn:microsoft.com/office/officeart/2005/8/layout/process4"/>
    <dgm:cxn modelId="{D728163F-FB7E-4774-B63E-ABEA15831EC2}" type="presParOf" srcId="{BB48CBCA-FC81-43C0-8144-7C4875A24ACE}" destId="{55C6E428-0EFE-41FB-8158-2D2800B180B2}" srcOrd="1" destOrd="0" presId="urn:microsoft.com/office/officeart/2005/8/layout/process4"/>
    <dgm:cxn modelId="{2A5613A5-414D-44C2-9CC0-320BD2396BF1}" type="presParOf" srcId="{BB48CBCA-FC81-43C0-8144-7C4875A24ACE}" destId="{B6A30D3D-A37E-4137-9EAF-A38844BF58A6}" srcOrd="2" destOrd="0" presId="urn:microsoft.com/office/officeart/2005/8/layout/process4"/>
    <dgm:cxn modelId="{A45E2C3C-7F32-434F-97A0-248D0EABB291}" type="presParOf" srcId="{EE3E8C6F-D3B1-4D5C-A8C9-6148018CEDFA}" destId="{C5FC26BA-CD9A-4229-87AD-29CEA7F2FA8C}" srcOrd="3" destOrd="0" presId="urn:microsoft.com/office/officeart/2005/8/layout/process4"/>
    <dgm:cxn modelId="{DB767387-94CF-4B56-9CFC-699BEFCA6407}" type="presParOf" srcId="{EE3E8C6F-D3B1-4D5C-A8C9-6148018CEDFA}" destId="{B7514045-81EF-48B0-9B18-476A1BE9F3B8}" srcOrd="4" destOrd="0" presId="urn:microsoft.com/office/officeart/2005/8/layout/process4"/>
    <dgm:cxn modelId="{9BCF29A2-D66D-4C1B-A136-BC8AD3468598}" type="presParOf" srcId="{B7514045-81EF-48B0-9B18-476A1BE9F3B8}" destId="{238C2E79-D476-4F88-ACE3-304F389933CB}" srcOrd="0" destOrd="0" presId="urn:microsoft.com/office/officeart/2005/8/layout/process4"/>
    <dgm:cxn modelId="{15A3A46B-7767-4F75-BD6C-EADAC8C02738}" type="presParOf" srcId="{B7514045-81EF-48B0-9B18-476A1BE9F3B8}" destId="{BB1B6090-E350-42A9-9A9E-31FB4D72720E}" srcOrd="1" destOrd="0" presId="urn:microsoft.com/office/officeart/2005/8/layout/process4"/>
    <dgm:cxn modelId="{6DC92927-369F-405B-BB89-0A94AE6D6DD6}" type="presParOf" srcId="{B7514045-81EF-48B0-9B18-476A1BE9F3B8}" destId="{70A02DC8-1FCF-4AEA-B55C-8AEEEF01D525}" srcOrd="2" destOrd="0" presId="urn:microsoft.com/office/officeart/2005/8/layout/process4"/>
    <dgm:cxn modelId="{405170D5-2DDA-46F3-89EF-8CC0E32786DE}" type="presParOf" srcId="{70A02DC8-1FCF-4AEA-B55C-8AEEEF01D525}" destId="{F7471025-D6B9-4D80-8C25-265407E59A28}" srcOrd="0" destOrd="0" presId="urn:microsoft.com/office/officeart/2005/8/layout/process4"/>
    <dgm:cxn modelId="{EA3A5026-394F-4791-822A-B1A87BECADDB}" type="presParOf" srcId="{70A02DC8-1FCF-4AEA-B55C-8AEEEF01D525}" destId="{1112CFF2-FBE2-48ED-9EF7-92F6092DD087}" srcOrd="1" destOrd="0" presId="urn:microsoft.com/office/officeart/2005/8/layout/process4"/>
    <dgm:cxn modelId="{652431AD-4BDA-427A-AF6D-2182EBA99768}" type="presParOf" srcId="{70A02DC8-1FCF-4AEA-B55C-8AEEEF01D525}" destId="{611558CC-E675-4110-BDB4-A10785E76B6B}"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357E8A-500D-4426-9308-895B1085E231}" type="doc">
      <dgm:prSet loTypeId="urn:microsoft.com/office/officeart/2005/8/layout/gear1" loCatId="cycle" qsTypeId="urn:microsoft.com/office/officeart/2005/8/quickstyle/3d1" qsCatId="3D" csTypeId="urn:microsoft.com/office/officeart/2005/8/colors/colorful1" csCatId="colorful" phldr="1"/>
      <dgm:spPr/>
    </dgm:pt>
    <dgm:pt modelId="{2E11411E-BEA1-410B-8F20-9AB6BA608DDB}">
      <dgm:prSet phldrT="[Texte]"/>
      <dgm:spPr/>
      <dgm:t>
        <a:bodyPr/>
        <a:lstStyle/>
        <a:p>
          <a:r>
            <a:rPr lang="fr-FR" dirty="0" smtClean="0"/>
            <a:t>Que puis-je espérer ?</a:t>
          </a:r>
          <a:endParaRPr lang="fr-FR" dirty="0"/>
        </a:p>
      </dgm:t>
    </dgm:pt>
    <dgm:pt modelId="{B8F56BE7-6C59-442B-9032-FF3836130246}" type="parTrans" cxnId="{2A969243-19F1-44D7-B954-ADF3EC3CB0F0}">
      <dgm:prSet/>
      <dgm:spPr/>
      <dgm:t>
        <a:bodyPr/>
        <a:lstStyle/>
        <a:p>
          <a:endParaRPr lang="fr-FR"/>
        </a:p>
      </dgm:t>
    </dgm:pt>
    <dgm:pt modelId="{8D1A669F-AD58-415B-B6BC-0E3ED9888ED9}" type="sibTrans" cxnId="{2A969243-19F1-44D7-B954-ADF3EC3CB0F0}">
      <dgm:prSet/>
      <dgm:spPr/>
      <dgm:t>
        <a:bodyPr/>
        <a:lstStyle/>
        <a:p>
          <a:endParaRPr lang="fr-FR"/>
        </a:p>
      </dgm:t>
    </dgm:pt>
    <dgm:pt modelId="{E0E9AACF-2727-4B86-ACAB-85E23BE45AEE}">
      <dgm:prSet phldrT="[Texte]"/>
      <dgm:spPr>
        <a:solidFill>
          <a:srgbClr val="FF0000"/>
        </a:solidFill>
      </dgm:spPr>
      <dgm:t>
        <a:bodyPr/>
        <a:lstStyle/>
        <a:p>
          <a:r>
            <a:rPr lang="fr-FR" dirty="0" smtClean="0"/>
            <a:t>Que dois-je faire ?</a:t>
          </a:r>
          <a:endParaRPr lang="fr-FR" dirty="0"/>
        </a:p>
      </dgm:t>
    </dgm:pt>
    <dgm:pt modelId="{19AAAC0E-5897-4CED-A9E8-58D849CA288C}" type="parTrans" cxnId="{8ED0F536-0152-4A68-A113-AB32083938E6}">
      <dgm:prSet/>
      <dgm:spPr/>
      <dgm:t>
        <a:bodyPr/>
        <a:lstStyle/>
        <a:p>
          <a:endParaRPr lang="fr-FR"/>
        </a:p>
      </dgm:t>
    </dgm:pt>
    <dgm:pt modelId="{02DE1676-0CA7-4215-B895-37E5025D8689}" type="sibTrans" cxnId="{8ED0F536-0152-4A68-A113-AB32083938E6}">
      <dgm:prSet/>
      <dgm:spPr>
        <a:solidFill>
          <a:srgbClr val="FF0000"/>
        </a:solidFill>
      </dgm:spPr>
      <dgm:t>
        <a:bodyPr/>
        <a:lstStyle/>
        <a:p>
          <a:endParaRPr lang="fr-FR"/>
        </a:p>
      </dgm:t>
    </dgm:pt>
    <dgm:pt modelId="{9B72FB45-5D7A-456B-A106-D624AF049BAC}">
      <dgm:prSet phldrT="[Texte]"/>
      <dgm:spPr/>
      <dgm:t>
        <a:bodyPr/>
        <a:lstStyle/>
        <a:p>
          <a:r>
            <a:rPr lang="fr-FR" dirty="0" smtClean="0"/>
            <a:t>Que puis-je savoir?</a:t>
          </a:r>
          <a:endParaRPr lang="fr-FR" dirty="0"/>
        </a:p>
      </dgm:t>
    </dgm:pt>
    <dgm:pt modelId="{AA25E4B9-FD15-4E72-9F3D-78F8393A7C6C}" type="parTrans" cxnId="{A0616EF4-A97D-4FDE-98BB-F21E4529EA8D}">
      <dgm:prSet/>
      <dgm:spPr/>
      <dgm:t>
        <a:bodyPr/>
        <a:lstStyle/>
        <a:p>
          <a:endParaRPr lang="fr-FR"/>
        </a:p>
      </dgm:t>
    </dgm:pt>
    <dgm:pt modelId="{8AAA7F2E-FB0D-4358-9369-A94497BA03A2}" type="sibTrans" cxnId="{A0616EF4-A97D-4FDE-98BB-F21E4529EA8D}">
      <dgm:prSet/>
      <dgm:spPr/>
      <dgm:t>
        <a:bodyPr/>
        <a:lstStyle/>
        <a:p>
          <a:endParaRPr lang="fr-FR"/>
        </a:p>
      </dgm:t>
    </dgm:pt>
    <dgm:pt modelId="{E4382CE3-A5F9-4B6A-BBB3-552370021118}">
      <dgm:prSet custT="1"/>
      <dgm:spPr/>
      <dgm:t>
        <a:bodyPr/>
        <a:lstStyle/>
        <a:p>
          <a:r>
            <a:rPr lang="fr-FR" sz="2400" dirty="0" smtClean="0"/>
            <a:t>Qu’est-ce que l’homme ?</a:t>
          </a:r>
          <a:endParaRPr lang="fr-FR" sz="2400" dirty="0"/>
        </a:p>
      </dgm:t>
    </dgm:pt>
    <dgm:pt modelId="{DA9D6035-3534-4060-8E37-E325DB619790}" type="parTrans" cxnId="{376C8645-76AD-4CBD-84FA-A8F3B2B37638}">
      <dgm:prSet/>
      <dgm:spPr/>
      <dgm:t>
        <a:bodyPr/>
        <a:lstStyle/>
        <a:p>
          <a:endParaRPr lang="fr-FR"/>
        </a:p>
      </dgm:t>
    </dgm:pt>
    <dgm:pt modelId="{76BE7C53-2D67-400B-907B-A90536BB0B80}" type="sibTrans" cxnId="{376C8645-76AD-4CBD-84FA-A8F3B2B37638}">
      <dgm:prSet/>
      <dgm:spPr/>
      <dgm:t>
        <a:bodyPr/>
        <a:lstStyle/>
        <a:p>
          <a:endParaRPr lang="fr-FR"/>
        </a:p>
      </dgm:t>
    </dgm:pt>
    <dgm:pt modelId="{53B9D986-BF5E-482E-8841-47DBBAFEA9EA}" type="pres">
      <dgm:prSet presAssocID="{81357E8A-500D-4426-9308-895B1085E231}" presName="composite" presStyleCnt="0">
        <dgm:presLayoutVars>
          <dgm:chMax val="3"/>
          <dgm:animLvl val="lvl"/>
          <dgm:resizeHandles val="exact"/>
        </dgm:presLayoutVars>
      </dgm:prSet>
      <dgm:spPr/>
    </dgm:pt>
    <dgm:pt modelId="{C22DB3DE-6F3A-4DC6-89A5-A1852EF0A4CB}" type="pres">
      <dgm:prSet presAssocID="{2E11411E-BEA1-410B-8F20-9AB6BA608DDB}" presName="gear1" presStyleLbl="node1" presStyleIdx="0" presStyleCnt="3" custAng="163811" custLinFactNeighborX="-16684" custLinFactNeighborY="-3485">
        <dgm:presLayoutVars>
          <dgm:chMax val="1"/>
          <dgm:bulletEnabled val="1"/>
        </dgm:presLayoutVars>
      </dgm:prSet>
      <dgm:spPr/>
      <dgm:t>
        <a:bodyPr/>
        <a:lstStyle/>
        <a:p>
          <a:endParaRPr lang="fr-FR"/>
        </a:p>
      </dgm:t>
    </dgm:pt>
    <dgm:pt modelId="{017AF1A6-F731-4995-9ADB-2F2625A83F0F}" type="pres">
      <dgm:prSet presAssocID="{2E11411E-BEA1-410B-8F20-9AB6BA608DDB}" presName="gear1srcNode" presStyleLbl="node1" presStyleIdx="0" presStyleCnt="3"/>
      <dgm:spPr/>
      <dgm:t>
        <a:bodyPr/>
        <a:lstStyle/>
        <a:p>
          <a:endParaRPr lang="fr-FR"/>
        </a:p>
      </dgm:t>
    </dgm:pt>
    <dgm:pt modelId="{87822129-8E61-4D1B-9225-CF5D6FB8B734}" type="pres">
      <dgm:prSet presAssocID="{2E11411E-BEA1-410B-8F20-9AB6BA608DDB}" presName="gear1dstNode" presStyleLbl="node1" presStyleIdx="0" presStyleCnt="3"/>
      <dgm:spPr/>
      <dgm:t>
        <a:bodyPr/>
        <a:lstStyle/>
        <a:p>
          <a:endParaRPr lang="fr-FR"/>
        </a:p>
      </dgm:t>
    </dgm:pt>
    <dgm:pt modelId="{603EABA2-140B-4967-BB90-6887374EDB08}" type="pres">
      <dgm:prSet presAssocID="{2E11411E-BEA1-410B-8F20-9AB6BA608DDB}" presName="gear1ch" presStyleLbl="fgAcc1" presStyleIdx="0" presStyleCnt="1" custScaleX="184201" custScaleY="44949" custLinFactNeighborX="-91756" custLinFactNeighborY="-11635">
        <dgm:presLayoutVars>
          <dgm:chMax val="0"/>
          <dgm:bulletEnabled val="1"/>
        </dgm:presLayoutVars>
      </dgm:prSet>
      <dgm:spPr/>
      <dgm:t>
        <a:bodyPr/>
        <a:lstStyle/>
        <a:p>
          <a:endParaRPr lang="fr-FR"/>
        </a:p>
      </dgm:t>
    </dgm:pt>
    <dgm:pt modelId="{3B341F20-ED99-4CAD-998E-801DB36255C6}" type="pres">
      <dgm:prSet presAssocID="{E0E9AACF-2727-4B86-ACAB-85E23BE45AEE}" presName="gear2" presStyleLbl="node1" presStyleIdx="1" presStyleCnt="3" custAng="20612567" custLinFactNeighborX="-20000" custLinFactNeighborY="-3542">
        <dgm:presLayoutVars>
          <dgm:chMax val="1"/>
          <dgm:bulletEnabled val="1"/>
        </dgm:presLayoutVars>
      </dgm:prSet>
      <dgm:spPr/>
      <dgm:t>
        <a:bodyPr/>
        <a:lstStyle/>
        <a:p>
          <a:endParaRPr lang="fr-FR"/>
        </a:p>
      </dgm:t>
    </dgm:pt>
    <dgm:pt modelId="{A33EB47C-3FD7-49C2-98F5-2183DBC36ABF}" type="pres">
      <dgm:prSet presAssocID="{E0E9AACF-2727-4B86-ACAB-85E23BE45AEE}" presName="gear2srcNode" presStyleLbl="node1" presStyleIdx="1" presStyleCnt="3"/>
      <dgm:spPr/>
      <dgm:t>
        <a:bodyPr/>
        <a:lstStyle/>
        <a:p>
          <a:endParaRPr lang="fr-FR"/>
        </a:p>
      </dgm:t>
    </dgm:pt>
    <dgm:pt modelId="{40A21D93-AD9B-4F2A-B495-DC21F3962B37}" type="pres">
      <dgm:prSet presAssocID="{E0E9AACF-2727-4B86-ACAB-85E23BE45AEE}" presName="gear2dstNode" presStyleLbl="node1" presStyleIdx="1" presStyleCnt="3"/>
      <dgm:spPr/>
      <dgm:t>
        <a:bodyPr/>
        <a:lstStyle/>
        <a:p>
          <a:endParaRPr lang="fr-FR"/>
        </a:p>
      </dgm:t>
    </dgm:pt>
    <dgm:pt modelId="{7E94CE27-0BDE-4185-9D13-BCC23A627AA1}" type="pres">
      <dgm:prSet presAssocID="{9B72FB45-5D7A-456B-A106-D624AF049BAC}" presName="gear3" presStyleLbl="node1" presStyleIdx="2" presStyleCnt="3" custAng="900000" custLinFactNeighborX="-15972" custLinFactNeighborY="-3125"/>
      <dgm:spPr/>
      <dgm:t>
        <a:bodyPr/>
        <a:lstStyle/>
        <a:p>
          <a:endParaRPr lang="fr-FR"/>
        </a:p>
      </dgm:t>
    </dgm:pt>
    <dgm:pt modelId="{13D757A7-BB28-427D-AC45-96BB802B3FB1}" type="pres">
      <dgm:prSet presAssocID="{9B72FB45-5D7A-456B-A106-D624AF049BAC}" presName="gear3tx" presStyleLbl="node1" presStyleIdx="2" presStyleCnt="3">
        <dgm:presLayoutVars>
          <dgm:chMax val="1"/>
          <dgm:bulletEnabled val="1"/>
        </dgm:presLayoutVars>
      </dgm:prSet>
      <dgm:spPr/>
      <dgm:t>
        <a:bodyPr/>
        <a:lstStyle/>
        <a:p>
          <a:endParaRPr lang="fr-FR"/>
        </a:p>
      </dgm:t>
    </dgm:pt>
    <dgm:pt modelId="{C83D41C5-3D90-4D19-8D14-512997B94ACA}" type="pres">
      <dgm:prSet presAssocID="{9B72FB45-5D7A-456B-A106-D624AF049BAC}" presName="gear3srcNode" presStyleLbl="node1" presStyleIdx="2" presStyleCnt="3"/>
      <dgm:spPr/>
      <dgm:t>
        <a:bodyPr/>
        <a:lstStyle/>
        <a:p>
          <a:endParaRPr lang="fr-FR"/>
        </a:p>
      </dgm:t>
    </dgm:pt>
    <dgm:pt modelId="{551DF9D5-D0FA-4B8E-87D0-0A10857BB499}" type="pres">
      <dgm:prSet presAssocID="{9B72FB45-5D7A-456B-A106-D624AF049BAC}" presName="gear3dstNode" presStyleLbl="node1" presStyleIdx="2" presStyleCnt="3"/>
      <dgm:spPr/>
      <dgm:t>
        <a:bodyPr/>
        <a:lstStyle/>
        <a:p>
          <a:endParaRPr lang="fr-FR"/>
        </a:p>
      </dgm:t>
    </dgm:pt>
    <dgm:pt modelId="{42058635-96D3-40D3-BDBD-B7950E2E358C}" type="pres">
      <dgm:prSet presAssocID="{8D1A669F-AD58-415B-B6BC-0E3ED9888ED9}" presName="connector1" presStyleLbl="sibTrans2D1" presStyleIdx="0" presStyleCnt="3" custLinFactNeighborX="-16666" custLinFactNeighborY="-1512"/>
      <dgm:spPr/>
      <dgm:t>
        <a:bodyPr/>
        <a:lstStyle/>
        <a:p>
          <a:endParaRPr lang="fr-FR"/>
        </a:p>
      </dgm:t>
    </dgm:pt>
    <dgm:pt modelId="{17890219-5F50-4829-87F1-6F1573684EFA}" type="pres">
      <dgm:prSet presAssocID="{02DE1676-0CA7-4215-B895-37E5025D8689}" presName="connector2" presStyleLbl="sibTrans2D1" presStyleIdx="1" presStyleCnt="3" custLinFactNeighborX="-14825" custLinFactNeighborY="-495"/>
      <dgm:spPr/>
      <dgm:t>
        <a:bodyPr/>
        <a:lstStyle/>
        <a:p>
          <a:endParaRPr lang="fr-FR"/>
        </a:p>
      </dgm:t>
    </dgm:pt>
    <dgm:pt modelId="{E93DC947-2EAA-4103-A7BE-2CA2F8433A94}" type="pres">
      <dgm:prSet presAssocID="{8AAA7F2E-FB0D-4358-9369-A94497BA03A2}" presName="connector3" presStyleLbl="sibTrans2D1" presStyleIdx="2" presStyleCnt="3" custLinFactNeighborX="-10275"/>
      <dgm:spPr/>
      <dgm:t>
        <a:bodyPr/>
        <a:lstStyle/>
        <a:p>
          <a:endParaRPr lang="fr-FR"/>
        </a:p>
      </dgm:t>
    </dgm:pt>
  </dgm:ptLst>
  <dgm:cxnLst>
    <dgm:cxn modelId="{376C8645-76AD-4CBD-84FA-A8F3B2B37638}" srcId="{2E11411E-BEA1-410B-8F20-9AB6BA608DDB}" destId="{E4382CE3-A5F9-4B6A-BBB3-552370021118}" srcOrd="0" destOrd="0" parTransId="{DA9D6035-3534-4060-8E37-E325DB619790}" sibTransId="{76BE7C53-2D67-400B-907B-A90536BB0B80}"/>
    <dgm:cxn modelId="{98E64207-BAC8-4B11-8F41-0E9C60855639}" type="presOf" srcId="{9B72FB45-5D7A-456B-A106-D624AF049BAC}" destId="{13D757A7-BB28-427D-AC45-96BB802B3FB1}" srcOrd="1" destOrd="0" presId="urn:microsoft.com/office/officeart/2005/8/layout/gear1"/>
    <dgm:cxn modelId="{30A3DDB8-0699-4509-AC36-59ACDC132335}" type="presOf" srcId="{E0E9AACF-2727-4B86-ACAB-85E23BE45AEE}" destId="{40A21D93-AD9B-4F2A-B495-DC21F3962B37}" srcOrd="2" destOrd="0" presId="urn:microsoft.com/office/officeart/2005/8/layout/gear1"/>
    <dgm:cxn modelId="{782EE279-F76D-4A02-9D82-AA743772FBFA}" type="presOf" srcId="{E4382CE3-A5F9-4B6A-BBB3-552370021118}" destId="{603EABA2-140B-4967-BB90-6887374EDB08}" srcOrd="0" destOrd="0" presId="urn:microsoft.com/office/officeart/2005/8/layout/gear1"/>
    <dgm:cxn modelId="{56BF3631-CCCF-44A0-9CB3-D9FE08D0EDE0}" type="presOf" srcId="{2E11411E-BEA1-410B-8F20-9AB6BA608DDB}" destId="{C22DB3DE-6F3A-4DC6-89A5-A1852EF0A4CB}" srcOrd="0" destOrd="0" presId="urn:microsoft.com/office/officeart/2005/8/layout/gear1"/>
    <dgm:cxn modelId="{02070F25-F746-4D11-A06D-387DEA6ADB28}" type="presOf" srcId="{2E11411E-BEA1-410B-8F20-9AB6BA608DDB}" destId="{017AF1A6-F731-4995-9ADB-2F2625A83F0F}" srcOrd="1" destOrd="0" presId="urn:microsoft.com/office/officeart/2005/8/layout/gear1"/>
    <dgm:cxn modelId="{CEA00D40-9964-4127-A5D1-D0A6D47BB572}" type="presOf" srcId="{E0E9AACF-2727-4B86-ACAB-85E23BE45AEE}" destId="{3B341F20-ED99-4CAD-998E-801DB36255C6}" srcOrd="0" destOrd="0" presId="urn:microsoft.com/office/officeart/2005/8/layout/gear1"/>
    <dgm:cxn modelId="{4A8E9BB6-6FE5-43D2-8992-1BF026F7AAF6}" type="presOf" srcId="{9B72FB45-5D7A-456B-A106-D624AF049BAC}" destId="{C83D41C5-3D90-4D19-8D14-512997B94ACA}" srcOrd="2" destOrd="0" presId="urn:microsoft.com/office/officeart/2005/8/layout/gear1"/>
    <dgm:cxn modelId="{E85FE1E7-004A-41F5-A465-483D3CA78FC9}" type="presOf" srcId="{9B72FB45-5D7A-456B-A106-D624AF049BAC}" destId="{7E94CE27-0BDE-4185-9D13-BCC23A627AA1}" srcOrd="0" destOrd="0" presId="urn:microsoft.com/office/officeart/2005/8/layout/gear1"/>
    <dgm:cxn modelId="{3DBE70EB-F32E-4EC7-8876-C8895B039081}" type="presOf" srcId="{9B72FB45-5D7A-456B-A106-D624AF049BAC}" destId="{551DF9D5-D0FA-4B8E-87D0-0A10857BB499}" srcOrd="3" destOrd="0" presId="urn:microsoft.com/office/officeart/2005/8/layout/gear1"/>
    <dgm:cxn modelId="{2DB5A6D1-FF85-48C6-B135-464907618206}" type="presOf" srcId="{E0E9AACF-2727-4B86-ACAB-85E23BE45AEE}" destId="{A33EB47C-3FD7-49C2-98F5-2183DBC36ABF}" srcOrd="1" destOrd="0" presId="urn:microsoft.com/office/officeart/2005/8/layout/gear1"/>
    <dgm:cxn modelId="{6F344727-8832-4F20-990B-EA7003E6FF50}" type="presOf" srcId="{2E11411E-BEA1-410B-8F20-9AB6BA608DDB}" destId="{87822129-8E61-4D1B-9225-CF5D6FB8B734}" srcOrd="2" destOrd="0" presId="urn:microsoft.com/office/officeart/2005/8/layout/gear1"/>
    <dgm:cxn modelId="{8ED0F536-0152-4A68-A113-AB32083938E6}" srcId="{81357E8A-500D-4426-9308-895B1085E231}" destId="{E0E9AACF-2727-4B86-ACAB-85E23BE45AEE}" srcOrd="1" destOrd="0" parTransId="{19AAAC0E-5897-4CED-A9E8-58D849CA288C}" sibTransId="{02DE1676-0CA7-4215-B895-37E5025D8689}"/>
    <dgm:cxn modelId="{A0616EF4-A97D-4FDE-98BB-F21E4529EA8D}" srcId="{81357E8A-500D-4426-9308-895B1085E231}" destId="{9B72FB45-5D7A-456B-A106-D624AF049BAC}" srcOrd="2" destOrd="0" parTransId="{AA25E4B9-FD15-4E72-9F3D-78F8393A7C6C}" sibTransId="{8AAA7F2E-FB0D-4358-9369-A94497BA03A2}"/>
    <dgm:cxn modelId="{21702159-AF3B-4715-8F7A-18A013DD9F2A}" type="presOf" srcId="{02DE1676-0CA7-4215-B895-37E5025D8689}" destId="{17890219-5F50-4829-87F1-6F1573684EFA}" srcOrd="0" destOrd="0" presId="urn:microsoft.com/office/officeart/2005/8/layout/gear1"/>
    <dgm:cxn modelId="{9EAE53D3-8FE9-4049-BC81-19C4273200F7}" type="presOf" srcId="{8AAA7F2E-FB0D-4358-9369-A94497BA03A2}" destId="{E93DC947-2EAA-4103-A7BE-2CA2F8433A94}" srcOrd="0" destOrd="0" presId="urn:microsoft.com/office/officeart/2005/8/layout/gear1"/>
    <dgm:cxn modelId="{0C1945AB-1A78-47B4-9DF2-833FF7F40989}" type="presOf" srcId="{8D1A669F-AD58-415B-B6BC-0E3ED9888ED9}" destId="{42058635-96D3-40D3-BDBD-B7950E2E358C}" srcOrd="0" destOrd="0" presId="urn:microsoft.com/office/officeart/2005/8/layout/gear1"/>
    <dgm:cxn modelId="{2A969243-19F1-44D7-B954-ADF3EC3CB0F0}" srcId="{81357E8A-500D-4426-9308-895B1085E231}" destId="{2E11411E-BEA1-410B-8F20-9AB6BA608DDB}" srcOrd="0" destOrd="0" parTransId="{B8F56BE7-6C59-442B-9032-FF3836130246}" sibTransId="{8D1A669F-AD58-415B-B6BC-0E3ED9888ED9}"/>
    <dgm:cxn modelId="{FD3FF645-7512-4FEE-8BDA-673760C8DCF3}" type="presOf" srcId="{81357E8A-500D-4426-9308-895B1085E231}" destId="{53B9D986-BF5E-482E-8841-47DBBAFEA9EA}" srcOrd="0" destOrd="0" presId="urn:microsoft.com/office/officeart/2005/8/layout/gear1"/>
    <dgm:cxn modelId="{427E7CFE-E2E2-4E4E-AE8D-45601AFFE75A}" type="presParOf" srcId="{53B9D986-BF5E-482E-8841-47DBBAFEA9EA}" destId="{C22DB3DE-6F3A-4DC6-89A5-A1852EF0A4CB}" srcOrd="0" destOrd="0" presId="urn:microsoft.com/office/officeart/2005/8/layout/gear1"/>
    <dgm:cxn modelId="{9F631046-5135-48B1-8D42-B3E27717FBEB}" type="presParOf" srcId="{53B9D986-BF5E-482E-8841-47DBBAFEA9EA}" destId="{017AF1A6-F731-4995-9ADB-2F2625A83F0F}" srcOrd="1" destOrd="0" presId="urn:microsoft.com/office/officeart/2005/8/layout/gear1"/>
    <dgm:cxn modelId="{CBDCBE34-2C4E-42C2-85F2-F82B0EC91E8B}" type="presParOf" srcId="{53B9D986-BF5E-482E-8841-47DBBAFEA9EA}" destId="{87822129-8E61-4D1B-9225-CF5D6FB8B734}" srcOrd="2" destOrd="0" presId="urn:microsoft.com/office/officeart/2005/8/layout/gear1"/>
    <dgm:cxn modelId="{FDE847AC-2A1C-46BF-909D-6D7F383710E4}" type="presParOf" srcId="{53B9D986-BF5E-482E-8841-47DBBAFEA9EA}" destId="{603EABA2-140B-4967-BB90-6887374EDB08}" srcOrd="3" destOrd="0" presId="urn:microsoft.com/office/officeart/2005/8/layout/gear1"/>
    <dgm:cxn modelId="{4F068718-C82B-485E-AC01-85881B3670F1}" type="presParOf" srcId="{53B9D986-BF5E-482E-8841-47DBBAFEA9EA}" destId="{3B341F20-ED99-4CAD-998E-801DB36255C6}" srcOrd="4" destOrd="0" presId="urn:microsoft.com/office/officeart/2005/8/layout/gear1"/>
    <dgm:cxn modelId="{B82EAEDA-1D56-4E7C-8CCA-9586557B1BD4}" type="presParOf" srcId="{53B9D986-BF5E-482E-8841-47DBBAFEA9EA}" destId="{A33EB47C-3FD7-49C2-98F5-2183DBC36ABF}" srcOrd="5" destOrd="0" presId="urn:microsoft.com/office/officeart/2005/8/layout/gear1"/>
    <dgm:cxn modelId="{6365EF2D-4F07-4C71-A238-CC8F1622E577}" type="presParOf" srcId="{53B9D986-BF5E-482E-8841-47DBBAFEA9EA}" destId="{40A21D93-AD9B-4F2A-B495-DC21F3962B37}" srcOrd="6" destOrd="0" presId="urn:microsoft.com/office/officeart/2005/8/layout/gear1"/>
    <dgm:cxn modelId="{22100792-A695-4662-A0AF-DF3A10976727}" type="presParOf" srcId="{53B9D986-BF5E-482E-8841-47DBBAFEA9EA}" destId="{7E94CE27-0BDE-4185-9D13-BCC23A627AA1}" srcOrd="7" destOrd="0" presId="urn:microsoft.com/office/officeart/2005/8/layout/gear1"/>
    <dgm:cxn modelId="{59EDF2C3-5315-4F20-890F-7E7152E2DBFB}" type="presParOf" srcId="{53B9D986-BF5E-482E-8841-47DBBAFEA9EA}" destId="{13D757A7-BB28-427D-AC45-96BB802B3FB1}" srcOrd="8" destOrd="0" presId="urn:microsoft.com/office/officeart/2005/8/layout/gear1"/>
    <dgm:cxn modelId="{92197680-A63A-4610-99CE-F1A49D734C31}" type="presParOf" srcId="{53B9D986-BF5E-482E-8841-47DBBAFEA9EA}" destId="{C83D41C5-3D90-4D19-8D14-512997B94ACA}" srcOrd="9" destOrd="0" presId="urn:microsoft.com/office/officeart/2005/8/layout/gear1"/>
    <dgm:cxn modelId="{8CA719E8-3B22-4DC6-862E-3A7765400CC7}" type="presParOf" srcId="{53B9D986-BF5E-482E-8841-47DBBAFEA9EA}" destId="{551DF9D5-D0FA-4B8E-87D0-0A10857BB499}" srcOrd="10" destOrd="0" presId="urn:microsoft.com/office/officeart/2005/8/layout/gear1"/>
    <dgm:cxn modelId="{FAC72407-2B50-429F-9B46-C2E12E1D4DCC}" type="presParOf" srcId="{53B9D986-BF5E-482E-8841-47DBBAFEA9EA}" destId="{42058635-96D3-40D3-BDBD-B7950E2E358C}" srcOrd="11" destOrd="0" presId="urn:microsoft.com/office/officeart/2005/8/layout/gear1"/>
    <dgm:cxn modelId="{1E5068D1-96E5-4946-A404-EA9B658B2FC4}" type="presParOf" srcId="{53B9D986-BF5E-482E-8841-47DBBAFEA9EA}" destId="{17890219-5F50-4829-87F1-6F1573684EFA}" srcOrd="12" destOrd="0" presId="urn:microsoft.com/office/officeart/2005/8/layout/gear1"/>
    <dgm:cxn modelId="{C674AB4B-85B7-4CC0-B95A-A29431F264AC}" type="presParOf" srcId="{53B9D986-BF5E-482E-8841-47DBBAFEA9EA}" destId="{E93DC947-2EAA-4103-A7BE-2CA2F8433A94}" srcOrd="13" destOrd="0" presId="urn:microsoft.com/office/officeart/2005/8/layout/gear1"/>
  </dgm:cxnLst>
  <dgm:bg>
    <a:solidFill>
      <a:srgbClr val="FBA7F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3BFAA4-A4BE-4A8B-BB3C-5B941B36579F}" type="doc">
      <dgm:prSet loTypeId="urn:microsoft.com/office/officeart/2005/8/layout/pList2" loCatId="list" qsTypeId="urn:microsoft.com/office/officeart/2005/8/quickstyle/simple5" qsCatId="simple" csTypeId="urn:microsoft.com/office/officeart/2005/8/colors/colorful1" csCatId="colorful" phldr="1"/>
      <dgm:spPr/>
      <dgm:t>
        <a:bodyPr/>
        <a:lstStyle/>
        <a:p>
          <a:endParaRPr lang="fr-FR"/>
        </a:p>
      </dgm:t>
    </dgm:pt>
    <dgm:pt modelId="{947E84C3-AE4B-478C-8A5C-CB4920A0771E}">
      <dgm:prSet phldrT="[Texte]"/>
      <dgm:spPr/>
      <dgm:t>
        <a:bodyPr/>
        <a:lstStyle/>
        <a:p>
          <a:endParaRPr lang="fr-FR" i="1" dirty="0" smtClean="0">
            <a:latin typeface="Garamond" pitchFamily="18" charset="0"/>
          </a:endParaRPr>
        </a:p>
        <a:p>
          <a:r>
            <a:rPr lang="fr-FR" i="1" dirty="0" smtClean="0">
              <a:latin typeface="Garamond" pitchFamily="18" charset="0"/>
            </a:rPr>
            <a:t>Certitude, certitude, sentiment, joie, paix. </a:t>
          </a:r>
        </a:p>
        <a:p>
          <a:r>
            <a:rPr lang="fr-FR" i="0" dirty="0" smtClean="0">
              <a:latin typeface="Garamond" pitchFamily="18" charset="0"/>
            </a:rPr>
            <a:t>Blaise Pascal</a:t>
          </a:r>
        </a:p>
        <a:p>
          <a:r>
            <a:rPr lang="fr-FR" i="0" dirty="0" smtClean="0">
              <a:latin typeface="Garamond" pitchFamily="18" charset="0"/>
            </a:rPr>
            <a:t>1623-1662</a:t>
          </a:r>
          <a:endParaRPr lang="fr-FR" i="0" dirty="0">
            <a:latin typeface="Garamond" pitchFamily="18" charset="0"/>
          </a:endParaRPr>
        </a:p>
      </dgm:t>
    </dgm:pt>
    <dgm:pt modelId="{0CEDA4AF-232C-4F59-B647-669172517018}" type="parTrans" cxnId="{3F2CC7C8-3D82-4513-AEFB-3D1BE04BE8F4}">
      <dgm:prSet/>
      <dgm:spPr/>
      <dgm:t>
        <a:bodyPr/>
        <a:lstStyle/>
        <a:p>
          <a:endParaRPr lang="fr-FR"/>
        </a:p>
      </dgm:t>
    </dgm:pt>
    <dgm:pt modelId="{3365146D-5B0F-445D-BCDC-C6D51953C9E0}" type="sibTrans" cxnId="{3F2CC7C8-3D82-4513-AEFB-3D1BE04BE8F4}">
      <dgm:prSet/>
      <dgm:spPr/>
      <dgm:t>
        <a:bodyPr/>
        <a:lstStyle/>
        <a:p>
          <a:endParaRPr lang="fr-FR"/>
        </a:p>
      </dgm:t>
    </dgm:pt>
    <dgm:pt modelId="{731EEE04-52E4-4C3D-AE2B-3F656B3C3BEB}">
      <dgm:prSet phldrT="[Texte]" custT="1"/>
      <dgm:spPr/>
      <dgm:t>
        <a:bodyPr/>
        <a:lstStyle/>
        <a:p>
          <a:r>
            <a:rPr lang="fr-FR" sz="2000" i="1" dirty="0" smtClean="0">
              <a:latin typeface="Garamond" pitchFamily="18" charset="0"/>
            </a:rPr>
            <a:t>Nous tenons comme certitudes évidentes les vérités suivantes : tous les hommes sont créés égaux; ils sont doués par le Créateur de certains droits inaliénables; parmi ces droits se trouvent la vie, la liberté et la recherche du bonheur. </a:t>
          </a:r>
        </a:p>
        <a:p>
          <a:r>
            <a:rPr lang="fr-FR" sz="1800" dirty="0" smtClean="0">
              <a:latin typeface="Garamond" pitchFamily="18" charset="0"/>
            </a:rPr>
            <a:t>Thomas Jefferson (1743-1826)</a:t>
          </a:r>
          <a:endParaRPr lang="fr-FR" sz="1800" dirty="0">
            <a:latin typeface="Garamond" pitchFamily="18" charset="0"/>
          </a:endParaRPr>
        </a:p>
      </dgm:t>
    </dgm:pt>
    <dgm:pt modelId="{F8FB88CF-782E-48F3-990D-98EDA44E3943}" type="parTrans" cxnId="{0A1EF164-70A9-4CAF-9E31-CA3B87DB25A8}">
      <dgm:prSet/>
      <dgm:spPr/>
      <dgm:t>
        <a:bodyPr/>
        <a:lstStyle/>
        <a:p>
          <a:endParaRPr lang="fr-FR"/>
        </a:p>
      </dgm:t>
    </dgm:pt>
    <dgm:pt modelId="{F3E42343-0AB6-4261-86A8-70DAF1D2AFDE}" type="sibTrans" cxnId="{0A1EF164-70A9-4CAF-9E31-CA3B87DB25A8}">
      <dgm:prSet/>
      <dgm:spPr/>
      <dgm:t>
        <a:bodyPr/>
        <a:lstStyle/>
        <a:p>
          <a:endParaRPr lang="fr-FR"/>
        </a:p>
      </dgm:t>
    </dgm:pt>
    <dgm:pt modelId="{BFF23A66-24FF-4852-A0F1-843F346543C8}">
      <dgm:prSet phldrT="[Texte]"/>
      <dgm:spPr/>
      <dgm:t>
        <a:bodyPr/>
        <a:lstStyle/>
        <a:p>
          <a:endParaRPr lang="fr-FR" i="1" dirty="0" smtClean="0">
            <a:latin typeface="Garamond" pitchFamily="18" charset="0"/>
          </a:endParaRPr>
        </a:p>
        <a:p>
          <a:r>
            <a:rPr lang="fr-FR" i="1" dirty="0" smtClean="0">
              <a:latin typeface="Garamond" pitchFamily="18" charset="0"/>
            </a:rPr>
            <a:t>Aucun bonheur n’est possible dans l’ignorance, la certitude seule fait la vie calme.</a:t>
          </a:r>
          <a:r>
            <a:rPr lang="fr-FR" i="1" dirty="0" smtClean="0"/>
            <a:t> </a:t>
          </a:r>
        </a:p>
        <a:p>
          <a:r>
            <a:rPr lang="fr-FR" i="0" dirty="0" smtClean="0">
              <a:latin typeface="Garamond" pitchFamily="18" charset="0"/>
            </a:rPr>
            <a:t>Emile Zola</a:t>
          </a:r>
          <a:endParaRPr lang="fr-FR" i="0" dirty="0">
            <a:latin typeface="Garamond" pitchFamily="18" charset="0"/>
          </a:endParaRPr>
        </a:p>
      </dgm:t>
    </dgm:pt>
    <dgm:pt modelId="{2EAF1A14-B8C2-41DC-9D9C-5BB2003536F9}" type="parTrans" cxnId="{3430CC1D-5E50-4035-A25E-C9CBE4FC6D82}">
      <dgm:prSet/>
      <dgm:spPr/>
      <dgm:t>
        <a:bodyPr/>
        <a:lstStyle/>
        <a:p>
          <a:endParaRPr lang="fr-FR"/>
        </a:p>
      </dgm:t>
    </dgm:pt>
    <dgm:pt modelId="{517E47B9-F850-4357-8A28-421AA68A197E}" type="sibTrans" cxnId="{3430CC1D-5E50-4035-A25E-C9CBE4FC6D82}">
      <dgm:prSet/>
      <dgm:spPr/>
      <dgm:t>
        <a:bodyPr/>
        <a:lstStyle/>
        <a:p>
          <a:endParaRPr lang="fr-FR"/>
        </a:p>
      </dgm:t>
    </dgm:pt>
    <dgm:pt modelId="{B3C776FB-ED50-47F1-A7DC-F1079914DDEE}" type="pres">
      <dgm:prSet presAssocID="{4A3BFAA4-A4BE-4A8B-BB3C-5B941B36579F}" presName="Name0" presStyleCnt="0">
        <dgm:presLayoutVars>
          <dgm:dir/>
          <dgm:resizeHandles val="exact"/>
        </dgm:presLayoutVars>
      </dgm:prSet>
      <dgm:spPr/>
      <dgm:t>
        <a:bodyPr/>
        <a:lstStyle/>
        <a:p>
          <a:endParaRPr lang="fr-FR"/>
        </a:p>
      </dgm:t>
    </dgm:pt>
    <dgm:pt modelId="{33773938-CB58-4F79-A39D-BCAD90551988}" type="pres">
      <dgm:prSet presAssocID="{4A3BFAA4-A4BE-4A8B-BB3C-5B941B36579F}" presName="bkgdShp" presStyleLbl="alignAccFollowNode1" presStyleIdx="0" presStyleCnt="1" custLinFactNeighborY="1712"/>
      <dgm:spPr/>
    </dgm:pt>
    <dgm:pt modelId="{A2D4EF7C-614E-4F89-B3F0-7676D3AF127E}" type="pres">
      <dgm:prSet presAssocID="{4A3BFAA4-A4BE-4A8B-BB3C-5B941B36579F}" presName="linComp" presStyleCnt="0"/>
      <dgm:spPr/>
    </dgm:pt>
    <dgm:pt modelId="{2FAB6F9F-98BE-4D21-B805-13BFD544AAB1}" type="pres">
      <dgm:prSet presAssocID="{947E84C3-AE4B-478C-8A5C-CB4920A0771E}" presName="compNode" presStyleCnt="0"/>
      <dgm:spPr/>
    </dgm:pt>
    <dgm:pt modelId="{7CA09AA3-0462-4783-A458-839EC725961C}" type="pres">
      <dgm:prSet presAssocID="{947E84C3-AE4B-478C-8A5C-CB4920A0771E}" presName="node" presStyleLbl="node1" presStyleIdx="0" presStyleCnt="3" custScaleX="75271" custLinFactNeighborX="-10046">
        <dgm:presLayoutVars>
          <dgm:bulletEnabled val="1"/>
        </dgm:presLayoutVars>
      </dgm:prSet>
      <dgm:spPr/>
      <dgm:t>
        <a:bodyPr/>
        <a:lstStyle/>
        <a:p>
          <a:endParaRPr lang="fr-FR"/>
        </a:p>
      </dgm:t>
    </dgm:pt>
    <dgm:pt modelId="{EADC449F-ED64-464B-A793-1256DB2B92EB}" type="pres">
      <dgm:prSet presAssocID="{947E84C3-AE4B-478C-8A5C-CB4920A0771E}" presName="invisiNode" presStyleLbl="node1" presStyleIdx="0" presStyleCnt="3"/>
      <dgm:spPr/>
    </dgm:pt>
    <dgm:pt modelId="{F951420B-0881-42FD-84BD-2731A9168652}" type="pres">
      <dgm:prSet presAssocID="{947E84C3-AE4B-478C-8A5C-CB4920A0771E}" presName="imagNode" presStyleLbl="fgImgPlace1" presStyleIdx="0" presStyleCnt="3" custScaleX="57311" custScaleY="111457" custLinFactNeighborX="-9041"/>
      <dgm:spPr>
        <a:blipFill rotWithShape="1">
          <a:blip xmlns:r="http://schemas.openxmlformats.org/officeDocument/2006/relationships" r:embed="rId1"/>
          <a:stretch>
            <a:fillRect/>
          </a:stretch>
        </a:blipFill>
      </dgm:spPr>
    </dgm:pt>
    <dgm:pt modelId="{B2504F9A-0C01-4B1A-A9BE-A85CEC6EAB2A}" type="pres">
      <dgm:prSet presAssocID="{3365146D-5B0F-445D-BCDC-C6D51953C9E0}" presName="sibTrans" presStyleLbl="sibTrans2D1" presStyleIdx="0" presStyleCnt="0"/>
      <dgm:spPr/>
      <dgm:t>
        <a:bodyPr/>
        <a:lstStyle/>
        <a:p>
          <a:endParaRPr lang="fr-FR"/>
        </a:p>
      </dgm:t>
    </dgm:pt>
    <dgm:pt modelId="{D8737954-3271-4B2B-B0D3-A5A9BEBEB119}" type="pres">
      <dgm:prSet presAssocID="{731EEE04-52E4-4C3D-AE2B-3F656B3C3BEB}" presName="compNode" presStyleCnt="0"/>
      <dgm:spPr/>
    </dgm:pt>
    <dgm:pt modelId="{F623EA3E-1FE9-4519-97C7-DEB17705F817}" type="pres">
      <dgm:prSet presAssocID="{731EEE04-52E4-4C3D-AE2B-3F656B3C3BEB}" presName="node" presStyleLbl="node1" presStyleIdx="1" presStyleCnt="3" custScaleX="121508">
        <dgm:presLayoutVars>
          <dgm:bulletEnabled val="1"/>
        </dgm:presLayoutVars>
      </dgm:prSet>
      <dgm:spPr/>
      <dgm:t>
        <a:bodyPr/>
        <a:lstStyle/>
        <a:p>
          <a:endParaRPr lang="fr-FR"/>
        </a:p>
      </dgm:t>
    </dgm:pt>
    <dgm:pt modelId="{ABD271BD-2644-4B5B-8FC5-4E6EAC5B4B78}" type="pres">
      <dgm:prSet presAssocID="{731EEE04-52E4-4C3D-AE2B-3F656B3C3BEB}" presName="invisiNode" presStyleLbl="node1" presStyleIdx="1" presStyleCnt="3"/>
      <dgm:spPr/>
    </dgm:pt>
    <dgm:pt modelId="{7C96E9BB-B11E-4BE3-AA10-1039225A53C8}" type="pres">
      <dgm:prSet presAssocID="{731EEE04-52E4-4C3D-AE2B-3F656B3C3BEB}" presName="imagNode" presStyleLbl="fgImgPlace1" presStyleIdx="1" presStyleCnt="3" custScaleX="80060" custScaleY="101079"/>
      <dgm:spPr>
        <a:blipFill rotWithShape="1">
          <a:blip xmlns:r="http://schemas.openxmlformats.org/officeDocument/2006/relationships" r:embed="rId2"/>
          <a:stretch>
            <a:fillRect/>
          </a:stretch>
        </a:blipFill>
      </dgm:spPr>
    </dgm:pt>
    <dgm:pt modelId="{B1B6C4E1-7F57-4C67-9AF9-CA8FC67A8552}" type="pres">
      <dgm:prSet presAssocID="{F3E42343-0AB6-4261-86A8-70DAF1D2AFDE}" presName="sibTrans" presStyleLbl="sibTrans2D1" presStyleIdx="0" presStyleCnt="0"/>
      <dgm:spPr/>
      <dgm:t>
        <a:bodyPr/>
        <a:lstStyle/>
        <a:p>
          <a:endParaRPr lang="fr-FR"/>
        </a:p>
      </dgm:t>
    </dgm:pt>
    <dgm:pt modelId="{0B8215BD-D5F1-4B5D-B39B-69A3D9DC0FE3}" type="pres">
      <dgm:prSet presAssocID="{BFF23A66-24FF-4852-A0F1-843F346543C8}" presName="compNode" presStyleCnt="0"/>
      <dgm:spPr/>
    </dgm:pt>
    <dgm:pt modelId="{4D8E9038-220A-4692-8541-FBF81226D3A7}" type="pres">
      <dgm:prSet presAssocID="{BFF23A66-24FF-4852-A0F1-843F346543C8}" presName="node" presStyleLbl="node1" presStyleIdx="2" presStyleCnt="3" custScaleX="80351" custLinFactNeighborX="6777">
        <dgm:presLayoutVars>
          <dgm:bulletEnabled val="1"/>
        </dgm:presLayoutVars>
      </dgm:prSet>
      <dgm:spPr/>
      <dgm:t>
        <a:bodyPr/>
        <a:lstStyle/>
        <a:p>
          <a:endParaRPr lang="fr-FR"/>
        </a:p>
      </dgm:t>
    </dgm:pt>
    <dgm:pt modelId="{4AF54931-ADD9-4D5B-9156-0D1120D44DEF}" type="pres">
      <dgm:prSet presAssocID="{BFF23A66-24FF-4852-A0F1-843F346543C8}" presName="invisiNode" presStyleLbl="node1" presStyleIdx="2" presStyleCnt="3"/>
      <dgm:spPr/>
    </dgm:pt>
    <dgm:pt modelId="{60D33F7D-DCF7-48FE-B0E8-DDC4D5F90145}" type="pres">
      <dgm:prSet presAssocID="{BFF23A66-24FF-4852-A0F1-843F346543C8}" presName="imagNode" presStyleLbl="fgImgPlace1" presStyleIdx="2" presStyleCnt="3" custScaleX="72689" custLinFactNeighborX="4253"/>
      <dgm:spPr>
        <a:blipFill rotWithShape="1">
          <a:blip xmlns:r="http://schemas.openxmlformats.org/officeDocument/2006/relationships" r:embed="rId3"/>
          <a:stretch>
            <a:fillRect/>
          </a:stretch>
        </a:blipFill>
      </dgm:spPr>
    </dgm:pt>
  </dgm:ptLst>
  <dgm:cxnLst>
    <dgm:cxn modelId="{0A1EF164-70A9-4CAF-9E31-CA3B87DB25A8}" srcId="{4A3BFAA4-A4BE-4A8B-BB3C-5B941B36579F}" destId="{731EEE04-52E4-4C3D-AE2B-3F656B3C3BEB}" srcOrd="1" destOrd="0" parTransId="{F8FB88CF-782E-48F3-990D-98EDA44E3943}" sibTransId="{F3E42343-0AB6-4261-86A8-70DAF1D2AFDE}"/>
    <dgm:cxn modelId="{30CCFCA2-322F-4003-B8E3-587DFA0F240E}" type="presOf" srcId="{947E84C3-AE4B-478C-8A5C-CB4920A0771E}" destId="{7CA09AA3-0462-4783-A458-839EC725961C}" srcOrd="0" destOrd="0" presId="urn:microsoft.com/office/officeart/2005/8/layout/pList2"/>
    <dgm:cxn modelId="{F70F3BBD-3623-4EAD-A745-EE7C1E738367}" type="presOf" srcId="{BFF23A66-24FF-4852-A0F1-843F346543C8}" destId="{4D8E9038-220A-4692-8541-FBF81226D3A7}" srcOrd="0" destOrd="0" presId="urn:microsoft.com/office/officeart/2005/8/layout/pList2"/>
    <dgm:cxn modelId="{20CC73C9-E219-46E9-8A0D-2AAAA519094A}" type="presOf" srcId="{731EEE04-52E4-4C3D-AE2B-3F656B3C3BEB}" destId="{F623EA3E-1FE9-4519-97C7-DEB17705F817}" srcOrd="0" destOrd="0" presId="urn:microsoft.com/office/officeart/2005/8/layout/pList2"/>
    <dgm:cxn modelId="{1DC192A0-5B4C-46A2-AD8D-35246EACDB49}" type="presOf" srcId="{4A3BFAA4-A4BE-4A8B-BB3C-5B941B36579F}" destId="{B3C776FB-ED50-47F1-A7DC-F1079914DDEE}" srcOrd="0" destOrd="0" presId="urn:microsoft.com/office/officeart/2005/8/layout/pList2"/>
    <dgm:cxn modelId="{A211978E-26DE-4688-AEC7-8367E58B1F88}" type="presOf" srcId="{3365146D-5B0F-445D-BCDC-C6D51953C9E0}" destId="{B2504F9A-0C01-4B1A-A9BE-A85CEC6EAB2A}" srcOrd="0" destOrd="0" presId="urn:microsoft.com/office/officeart/2005/8/layout/pList2"/>
    <dgm:cxn modelId="{3F2CC7C8-3D82-4513-AEFB-3D1BE04BE8F4}" srcId="{4A3BFAA4-A4BE-4A8B-BB3C-5B941B36579F}" destId="{947E84C3-AE4B-478C-8A5C-CB4920A0771E}" srcOrd="0" destOrd="0" parTransId="{0CEDA4AF-232C-4F59-B647-669172517018}" sibTransId="{3365146D-5B0F-445D-BCDC-C6D51953C9E0}"/>
    <dgm:cxn modelId="{E1222A97-0F86-40B5-8331-CDF1CC37E0D3}" type="presOf" srcId="{F3E42343-0AB6-4261-86A8-70DAF1D2AFDE}" destId="{B1B6C4E1-7F57-4C67-9AF9-CA8FC67A8552}" srcOrd="0" destOrd="0" presId="urn:microsoft.com/office/officeart/2005/8/layout/pList2"/>
    <dgm:cxn modelId="{3430CC1D-5E50-4035-A25E-C9CBE4FC6D82}" srcId="{4A3BFAA4-A4BE-4A8B-BB3C-5B941B36579F}" destId="{BFF23A66-24FF-4852-A0F1-843F346543C8}" srcOrd="2" destOrd="0" parTransId="{2EAF1A14-B8C2-41DC-9D9C-5BB2003536F9}" sibTransId="{517E47B9-F850-4357-8A28-421AA68A197E}"/>
    <dgm:cxn modelId="{D805C6E9-2588-4AEA-93C3-C40498DA4FA0}" type="presParOf" srcId="{B3C776FB-ED50-47F1-A7DC-F1079914DDEE}" destId="{33773938-CB58-4F79-A39D-BCAD90551988}" srcOrd="0" destOrd="0" presId="urn:microsoft.com/office/officeart/2005/8/layout/pList2"/>
    <dgm:cxn modelId="{06BF967D-26BB-41AA-A44D-F3189DE1592A}" type="presParOf" srcId="{B3C776FB-ED50-47F1-A7DC-F1079914DDEE}" destId="{A2D4EF7C-614E-4F89-B3F0-7676D3AF127E}" srcOrd="1" destOrd="0" presId="urn:microsoft.com/office/officeart/2005/8/layout/pList2"/>
    <dgm:cxn modelId="{AA7BE134-45E2-4C95-BA43-E4A8E0580537}" type="presParOf" srcId="{A2D4EF7C-614E-4F89-B3F0-7676D3AF127E}" destId="{2FAB6F9F-98BE-4D21-B805-13BFD544AAB1}" srcOrd="0" destOrd="0" presId="urn:microsoft.com/office/officeart/2005/8/layout/pList2"/>
    <dgm:cxn modelId="{3749530A-E8E5-479D-9965-DF474C91BB5B}" type="presParOf" srcId="{2FAB6F9F-98BE-4D21-B805-13BFD544AAB1}" destId="{7CA09AA3-0462-4783-A458-839EC725961C}" srcOrd="0" destOrd="0" presId="urn:microsoft.com/office/officeart/2005/8/layout/pList2"/>
    <dgm:cxn modelId="{CBE01BEA-6FC8-4B81-B705-E18B31D64128}" type="presParOf" srcId="{2FAB6F9F-98BE-4D21-B805-13BFD544AAB1}" destId="{EADC449F-ED64-464B-A793-1256DB2B92EB}" srcOrd="1" destOrd="0" presId="urn:microsoft.com/office/officeart/2005/8/layout/pList2"/>
    <dgm:cxn modelId="{588A3C84-13E6-4E21-AF2C-E06F57A2EA7F}" type="presParOf" srcId="{2FAB6F9F-98BE-4D21-B805-13BFD544AAB1}" destId="{F951420B-0881-42FD-84BD-2731A9168652}" srcOrd="2" destOrd="0" presId="urn:microsoft.com/office/officeart/2005/8/layout/pList2"/>
    <dgm:cxn modelId="{8CB5D879-A8A8-4839-9275-3B91A63E34EF}" type="presParOf" srcId="{A2D4EF7C-614E-4F89-B3F0-7676D3AF127E}" destId="{B2504F9A-0C01-4B1A-A9BE-A85CEC6EAB2A}" srcOrd="1" destOrd="0" presId="urn:microsoft.com/office/officeart/2005/8/layout/pList2"/>
    <dgm:cxn modelId="{6F90F22C-B9C3-4E75-880E-BFCC84EF5808}" type="presParOf" srcId="{A2D4EF7C-614E-4F89-B3F0-7676D3AF127E}" destId="{D8737954-3271-4B2B-B0D3-A5A9BEBEB119}" srcOrd="2" destOrd="0" presId="urn:microsoft.com/office/officeart/2005/8/layout/pList2"/>
    <dgm:cxn modelId="{AB8AADC0-9644-40F1-9229-500AF9048C46}" type="presParOf" srcId="{D8737954-3271-4B2B-B0D3-A5A9BEBEB119}" destId="{F623EA3E-1FE9-4519-97C7-DEB17705F817}" srcOrd="0" destOrd="0" presId="urn:microsoft.com/office/officeart/2005/8/layout/pList2"/>
    <dgm:cxn modelId="{29ED962A-2FB0-4D64-B03A-BCB0F42872BF}" type="presParOf" srcId="{D8737954-3271-4B2B-B0D3-A5A9BEBEB119}" destId="{ABD271BD-2644-4B5B-8FC5-4E6EAC5B4B78}" srcOrd="1" destOrd="0" presId="urn:microsoft.com/office/officeart/2005/8/layout/pList2"/>
    <dgm:cxn modelId="{B603DAC1-5623-4519-AF07-DEDAA10D3A85}" type="presParOf" srcId="{D8737954-3271-4B2B-B0D3-A5A9BEBEB119}" destId="{7C96E9BB-B11E-4BE3-AA10-1039225A53C8}" srcOrd="2" destOrd="0" presId="urn:microsoft.com/office/officeart/2005/8/layout/pList2"/>
    <dgm:cxn modelId="{5F98253F-DF49-4A61-961E-03DB5A06BFEF}" type="presParOf" srcId="{A2D4EF7C-614E-4F89-B3F0-7676D3AF127E}" destId="{B1B6C4E1-7F57-4C67-9AF9-CA8FC67A8552}" srcOrd="3" destOrd="0" presId="urn:microsoft.com/office/officeart/2005/8/layout/pList2"/>
    <dgm:cxn modelId="{D58F3549-9231-4DDA-8B46-54CE0D6128E3}" type="presParOf" srcId="{A2D4EF7C-614E-4F89-B3F0-7676D3AF127E}" destId="{0B8215BD-D5F1-4B5D-B39B-69A3D9DC0FE3}" srcOrd="4" destOrd="0" presId="urn:microsoft.com/office/officeart/2005/8/layout/pList2"/>
    <dgm:cxn modelId="{9673E5D8-4241-4712-84E6-2C737247538C}" type="presParOf" srcId="{0B8215BD-D5F1-4B5D-B39B-69A3D9DC0FE3}" destId="{4D8E9038-220A-4692-8541-FBF81226D3A7}" srcOrd="0" destOrd="0" presId="urn:microsoft.com/office/officeart/2005/8/layout/pList2"/>
    <dgm:cxn modelId="{E348BB74-AB6C-40A0-870F-842E97FEB59C}" type="presParOf" srcId="{0B8215BD-D5F1-4B5D-B39B-69A3D9DC0FE3}" destId="{4AF54931-ADD9-4D5B-9156-0D1120D44DEF}" srcOrd="1" destOrd="0" presId="urn:microsoft.com/office/officeart/2005/8/layout/pList2"/>
    <dgm:cxn modelId="{3AE1AE47-23CC-4FC9-8459-038822D6610E}" type="presParOf" srcId="{0B8215BD-D5F1-4B5D-B39B-69A3D9DC0FE3}" destId="{60D33F7D-DCF7-48FE-B0E8-DDC4D5F9014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C665FF-E447-4A53-8B32-8E38B12C2399}"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fr-FR"/>
        </a:p>
      </dgm:t>
    </dgm:pt>
    <dgm:pt modelId="{5A17A28B-3D7E-4B61-ACAF-CFD07E346A18}">
      <dgm:prSet phldrT="[Texte]"/>
      <dgm:spPr>
        <a:solidFill>
          <a:srgbClr val="FBA7F1"/>
        </a:solidFill>
      </dgm:spPr>
      <dgm:t>
        <a:bodyPr/>
        <a:lstStyle/>
        <a:p>
          <a:r>
            <a:rPr lang="fr-FR" dirty="0" err="1" smtClean="0">
              <a:latin typeface="Garamond" panose="02020404030301010803" pitchFamily="18" charset="0"/>
            </a:rPr>
            <a:t>Cert</a:t>
          </a:r>
          <a:endParaRPr lang="fr-FR" dirty="0">
            <a:latin typeface="Garamond" panose="02020404030301010803" pitchFamily="18" charset="0"/>
          </a:endParaRPr>
        </a:p>
      </dgm:t>
    </dgm:pt>
    <dgm:pt modelId="{14EB9DCF-586E-4F5A-AA09-E9774DCDE2F1}" type="parTrans" cxnId="{13E9B9EE-275C-40DE-9942-E31D80F75877}">
      <dgm:prSet/>
      <dgm:spPr/>
      <dgm:t>
        <a:bodyPr/>
        <a:lstStyle/>
        <a:p>
          <a:endParaRPr lang="fr-FR"/>
        </a:p>
      </dgm:t>
    </dgm:pt>
    <dgm:pt modelId="{AB455C11-945A-4218-9A8D-614B7242E63A}" type="sibTrans" cxnId="{13E9B9EE-275C-40DE-9942-E31D80F75877}">
      <dgm:prSet/>
      <dgm:spPr/>
      <dgm:t>
        <a:bodyPr/>
        <a:lstStyle/>
        <a:p>
          <a:endParaRPr lang="fr-FR"/>
        </a:p>
      </dgm:t>
    </dgm:pt>
    <dgm:pt modelId="{C54510B5-6DE2-47C0-A83E-85EB76D7A9C1}">
      <dgm:prSet phldrT="[Texte]" custT="1"/>
      <dgm:spPr>
        <a:solidFill>
          <a:srgbClr val="FF0000"/>
        </a:solidFill>
      </dgm:spPr>
      <dgm:t>
        <a:bodyPr/>
        <a:lstStyle/>
        <a:p>
          <a:r>
            <a:rPr lang="fr-FR" sz="2800" dirty="0" smtClean="0">
              <a:latin typeface="Garamond" panose="02020404030301010803" pitchFamily="18" charset="0"/>
            </a:rPr>
            <a:t>Adhésion forte de l’esprit</a:t>
          </a:r>
          <a:endParaRPr lang="fr-FR" sz="2800" dirty="0">
            <a:latin typeface="Garamond" panose="02020404030301010803" pitchFamily="18" charset="0"/>
          </a:endParaRPr>
        </a:p>
      </dgm:t>
    </dgm:pt>
    <dgm:pt modelId="{C1297AA1-09C7-4A00-82BC-446DD629C05D}" type="parTrans" cxnId="{1FC89B2D-25B2-4377-BC72-D7E090748AC8}">
      <dgm:prSet/>
      <dgm:spPr/>
      <dgm:t>
        <a:bodyPr/>
        <a:lstStyle/>
        <a:p>
          <a:endParaRPr lang="fr-FR"/>
        </a:p>
      </dgm:t>
    </dgm:pt>
    <dgm:pt modelId="{7B30D42A-BBF1-4EDE-945A-2FDD9C7E5752}" type="sibTrans" cxnId="{1FC89B2D-25B2-4377-BC72-D7E090748AC8}">
      <dgm:prSet/>
      <dgm:spPr/>
      <dgm:t>
        <a:bodyPr/>
        <a:lstStyle/>
        <a:p>
          <a:endParaRPr lang="fr-FR"/>
        </a:p>
      </dgm:t>
    </dgm:pt>
    <dgm:pt modelId="{80C78B63-8B5D-404B-809F-E0CE9A4E9AF8}">
      <dgm:prSet phldrT="[Texte]"/>
      <dgm:spPr>
        <a:solidFill>
          <a:srgbClr val="FF0000"/>
        </a:solidFill>
      </dgm:spPr>
      <dgm:t>
        <a:bodyPr/>
        <a:lstStyle/>
        <a:p>
          <a:r>
            <a:rPr lang="fr-FR" dirty="0" smtClean="0">
              <a:latin typeface="Garamond" panose="02020404030301010803" pitchFamily="18" charset="0"/>
            </a:rPr>
            <a:t>Évidence des faits + raisonnement logique + expérimentation</a:t>
          </a:r>
        </a:p>
        <a:p>
          <a:r>
            <a:rPr lang="fr-FR" dirty="0" smtClean="0">
              <a:latin typeface="Garamond" panose="02020404030301010803" pitchFamily="18" charset="0"/>
            </a:rPr>
            <a:t>Pourquoi du comment</a:t>
          </a:r>
          <a:endParaRPr lang="fr-FR" dirty="0">
            <a:latin typeface="Garamond" panose="02020404030301010803" pitchFamily="18" charset="0"/>
          </a:endParaRPr>
        </a:p>
      </dgm:t>
    </dgm:pt>
    <dgm:pt modelId="{584E4C02-FD74-432F-B3F8-BB36B7FF5931}" type="parTrans" cxnId="{326A65A0-F28D-4926-AD91-39C7FE33E17A}">
      <dgm:prSet/>
      <dgm:spPr/>
      <dgm:t>
        <a:bodyPr/>
        <a:lstStyle/>
        <a:p>
          <a:endParaRPr lang="fr-FR"/>
        </a:p>
      </dgm:t>
    </dgm:pt>
    <dgm:pt modelId="{90983099-5005-4D07-AA9E-0AC69D85F8EF}" type="sibTrans" cxnId="{326A65A0-F28D-4926-AD91-39C7FE33E17A}">
      <dgm:prSet/>
      <dgm:spPr/>
      <dgm:t>
        <a:bodyPr/>
        <a:lstStyle/>
        <a:p>
          <a:endParaRPr lang="fr-FR"/>
        </a:p>
      </dgm:t>
    </dgm:pt>
    <dgm:pt modelId="{ECB72012-106D-41B0-B7ED-5E0EE2EB8D04}">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dirty="0" err="1" smtClean="0">
              <a:latin typeface="Garamond" panose="02020404030301010803" pitchFamily="18" charset="0"/>
            </a:rPr>
            <a:t>Cred</a:t>
          </a:r>
          <a:endParaRPr lang="fr-FR" dirty="0">
            <a:latin typeface="Garamond" panose="02020404030301010803" pitchFamily="18" charset="0"/>
          </a:endParaRPr>
        </a:p>
      </dgm:t>
    </dgm:pt>
    <dgm:pt modelId="{12F11B26-F991-414D-AC84-5501F2FEA1C9}" type="parTrans" cxnId="{2C37F9B7-4601-4B51-B0E3-A495CD1C7304}">
      <dgm:prSet/>
      <dgm:spPr/>
      <dgm:t>
        <a:bodyPr/>
        <a:lstStyle/>
        <a:p>
          <a:endParaRPr lang="fr-FR"/>
        </a:p>
      </dgm:t>
    </dgm:pt>
    <dgm:pt modelId="{BCB5F49D-362A-4B00-94F2-75E4B32892A3}" type="sibTrans" cxnId="{2C37F9B7-4601-4B51-B0E3-A495CD1C7304}">
      <dgm:prSet/>
      <dgm:spPr/>
      <dgm:t>
        <a:bodyPr/>
        <a:lstStyle/>
        <a:p>
          <a:endParaRPr lang="fr-FR"/>
        </a:p>
      </dgm:t>
    </dgm:pt>
    <dgm:pt modelId="{10DAA330-8E5F-4701-81DE-434802DBA74A}">
      <dgm:prSet phldrT="[Texte]" custT="1">
        <dgm:style>
          <a:lnRef idx="0">
            <a:schemeClr val="accent4"/>
          </a:lnRef>
          <a:fillRef idx="3">
            <a:schemeClr val="accent4"/>
          </a:fillRef>
          <a:effectRef idx="3">
            <a:schemeClr val="accent4"/>
          </a:effectRef>
          <a:fontRef idx="minor">
            <a:schemeClr val="lt1"/>
          </a:fontRef>
        </dgm:style>
      </dgm:prSet>
      <dgm:spPr/>
      <dgm:t>
        <a:bodyPr/>
        <a:lstStyle/>
        <a:p>
          <a:r>
            <a:rPr lang="fr-FR" sz="2800" dirty="0" smtClean="0">
              <a:latin typeface="Garamond" panose="02020404030301010803" pitchFamily="18" charset="0"/>
            </a:rPr>
            <a:t>Adhésion forte de l’esprit</a:t>
          </a:r>
          <a:endParaRPr lang="fr-FR" sz="2800" dirty="0">
            <a:latin typeface="Garamond" panose="02020404030301010803" pitchFamily="18" charset="0"/>
          </a:endParaRPr>
        </a:p>
      </dgm:t>
    </dgm:pt>
    <dgm:pt modelId="{F072B950-4854-45DE-8625-6EC55FF3B77D}" type="parTrans" cxnId="{9CB01737-1120-48C1-BDCD-1B68733F4D02}">
      <dgm:prSet/>
      <dgm:spPr/>
      <dgm:t>
        <a:bodyPr/>
        <a:lstStyle/>
        <a:p>
          <a:endParaRPr lang="fr-FR"/>
        </a:p>
      </dgm:t>
    </dgm:pt>
    <dgm:pt modelId="{E4242A1F-F440-4215-9D6C-095748710242}" type="sibTrans" cxnId="{9CB01737-1120-48C1-BDCD-1B68733F4D02}">
      <dgm:prSet/>
      <dgm:spPr/>
      <dgm:t>
        <a:bodyPr/>
        <a:lstStyle/>
        <a:p>
          <a:endParaRPr lang="fr-FR"/>
        </a:p>
      </dgm:t>
    </dgm:pt>
    <dgm:pt modelId="{BEDB68C9-8776-42B4-8386-F75764148056}">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latin typeface="Garamond" panose="02020404030301010803" pitchFamily="18" charset="0"/>
            </a:rPr>
            <a:t>Raisons plus personnelles et subjectives que rationnelles</a:t>
          </a:r>
        </a:p>
        <a:p>
          <a:r>
            <a:rPr lang="fr-FR" dirty="0" smtClean="0">
              <a:latin typeface="Garamond" panose="02020404030301010803" pitchFamily="18" charset="0"/>
            </a:rPr>
            <a:t>Evidence + expérience </a:t>
          </a:r>
          <a:endParaRPr lang="fr-FR" dirty="0">
            <a:latin typeface="Garamond" panose="02020404030301010803" pitchFamily="18" charset="0"/>
          </a:endParaRPr>
        </a:p>
      </dgm:t>
    </dgm:pt>
    <dgm:pt modelId="{6CF4FE20-CFE3-4065-B94F-85E5480749D4}" type="parTrans" cxnId="{13956FD7-C59A-45A3-9422-FA85AFDC3475}">
      <dgm:prSet/>
      <dgm:spPr/>
      <dgm:t>
        <a:bodyPr/>
        <a:lstStyle/>
        <a:p>
          <a:endParaRPr lang="fr-FR"/>
        </a:p>
      </dgm:t>
    </dgm:pt>
    <dgm:pt modelId="{190F41BF-901F-4DB2-87FD-9760B67E9B32}" type="sibTrans" cxnId="{13956FD7-C59A-45A3-9422-FA85AFDC3475}">
      <dgm:prSet/>
      <dgm:spPr/>
      <dgm:t>
        <a:bodyPr/>
        <a:lstStyle/>
        <a:p>
          <a:endParaRPr lang="fr-FR"/>
        </a:p>
      </dgm:t>
    </dgm:pt>
    <dgm:pt modelId="{C1411C67-B820-4E04-ADF3-EA655D90F2BE}">
      <dgm:prSet phldrT="[Texte]">
        <dgm:style>
          <a:lnRef idx="1">
            <a:schemeClr val="accent5"/>
          </a:lnRef>
          <a:fillRef idx="2">
            <a:schemeClr val="accent5"/>
          </a:fillRef>
          <a:effectRef idx="1">
            <a:schemeClr val="accent5"/>
          </a:effectRef>
          <a:fontRef idx="minor">
            <a:schemeClr val="dk1"/>
          </a:fontRef>
        </dgm:style>
      </dgm:prSet>
      <dgm:spPr/>
      <dgm:t>
        <a:bodyPr/>
        <a:lstStyle/>
        <a:p>
          <a:r>
            <a:rPr lang="fr-FR" dirty="0" err="1" smtClean="0">
              <a:latin typeface="Garamond" panose="02020404030301010803" pitchFamily="18" charset="0"/>
            </a:rPr>
            <a:t>Opin</a:t>
          </a:r>
          <a:endParaRPr lang="fr-FR" dirty="0">
            <a:latin typeface="Garamond" panose="02020404030301010803" pitchFamily="18" charset="0"/>
          </a:endParaRPr>
        </a:p>
      </dgm:t>
    </dgm:pt>
    <dgm:pt modelId="{8BE03130-F5D7-438E-AAE5-856FC981CDE5}" type="parTrans" cxnId="{CBA74384-D6B7-45D0-9E99-F5FD1FF9D3C0}">
      <dgm:prSet/>
      <dgm:spPr/>
      <dgm:t>
        <a:bodyPr/>
        <a:lstStyle/>
        <a:p>
          <a:endParaRPr lang="fr-FR"/>
        </a:p>
      </dgm:t>
    </dgm:pt>
    <dgm:pt modelId="{40A25BEA-DE04-42F5-AAC0-86E014CC6CE8}" type="sibTrans" cxnId="{CBA74384-D6B7-45D0-9E99-F5FD1FF9D3C0}">
      <dgm:prSet/>
      <dgm:spPr/>
      <dgm:t>
        <a:bodyPr/>
        <a:lstStyle/>
        <a:p>
          <a:endParaRPr lang="fr-FR"/>
        </a:p>
      </dgm:t>
    </dgm:pt>
    <dgm:pt modelId="{7C16118C-F441-4005-B492-2661FF1520F6}">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fr-FR" sz="2400" dirty="0" smtClean="0">
              <a:latin typeface="Garamond" panose="02020404030301010803" pitchFamily="18" charset="0"/>
            </a:rPr>
            <a:t>Adhésion faible, place au doute</a:t>
          </a:r>
          <a:endParaRPr lang="fr-FR" sz="2400" dirty="0">
            <a:latin typeface="Garamond" panose="02020404030301010803" pitchFamily="18" charset="0"/>
          </a:endParaRPr>
        </a:p>
      </dgm:t>
    </dgm:pt>
    <dgm:pt modelId="{FE52F5AB-C05C-4B5C-8548-5B22D3100F93}" type="parTrans" cxnId="{934A27A2-2579-4105-8C45-0536F72AD2DC}">
      <dgm:prSet/>
      <dgm:spPr/>
      <dgm:t>
        <a:bodyPr/>
        <a:lstStyle/>
        <a:p>
          <a:endParaRPr lang="fr-FR"/>
        </a:p>
      </dgm:t>
    </dgm:pt>
    <dgm:pt modelId="{BCD70D66-6ACA-43E0-B04C-86778D2C775D}" type="sibTrans" cxnId="{934A27A2-2579-4105-8C45-0536F72AD2DC}">
      <dgm:prSet/>
      <dgm:spPr/>
      <dgm:t>
        <a:bodyPr/>
        <a:lstStyle/>
        <a:p>
          <a:endParaRPr lang="fr-FR"/>
        </a:p>
      </dgm:t>
    </dgm:pt>
    <dgm:pt modelId="{C84583B2-7C05-4975-946E-FE6E731ECCF1}">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fr-FR" sz="2000" dirty="0" smtClean="0">
              <a:latin typeface="Garamond" panose="02020404030301010803" pitchFamily="18" charset="0"/>
            </a:rPr>
            <a:t>Peu d’évidence, peu d’expérience</a:t>
          </a:r>
          <a:endParaRPr lang="fr-FR" sz="2000" dirty="0">
            <a:latin typeface="Garamond" panose="02020404030301010803" pitchFamily="18" charset="0"/>
          </a:endParaRPr>
        </a:p>
      </dgm:t>
    </dgm:pt>
    <dgm:pt modelId="{E93710A2-9D8A-4ECF-ADF8-37BA890F9053}" type="parTrans" cxnId="{30F69CBA-CFE7-4DD8-B8BE-8E837B116D42}">
      <dgm:prSet/>
      <dgm:spPr/>
      <dgm:t>
        <a:bodyPr/>
        <a:lstStyle/>
        <a:p>
          <a:endParaRPr lang="fr-FR"/>
        </a:p>
      </dgm:t>
    </dgm:pt>
    <dgm:pt modelId="{AFF04770-1C95-4256-8804-E4B164AFC1EF}" type="sibTrans" cxnId="{30F69CBA-CFE7-4DD8-B8BE-8E837B116D42}">
      <dgm:prSet/>
      <dgm:spPr/>
      <dgm:t>
        <a:bodyPr/>
        <a:lstStyle/>
        <a:p>
          <a:endParaRPr lang="fr-FR"/>
        </a:p>
      </dgm:t>
    </dgm:pt>
    <dgm:pt modelId="{F491147E-8E70-42C3-82F1-CF83F16EB136}" type="pres">
      <dgm:prSet presAssocID="{70C665FF-E447-4A53-8B32-8E38B12C2399}" presName="theList" presStyleCnt="0">
        <dgm:presLayoutVars>
          <dgm:dir/>
          <dgm:animLvl val="lvl"/>
          <dgm:resizeHandles val="exact"/>
        </dgm:presLayoutVars>
      </dgm:prSet>
      <dgm:spPr/>
      <dgm:t>
        <a:bodyPr/>
        <a:lstStyle/>
        <a:p>
          <a:endParaRPr lang="fr-FR"/>
        </a:p>
      </dgm:t>
    </dgm:pt>
    <dgm:pt modelId="{860DBA29-A5E7-435F-8140-BE0F5AF24F21}" type="pres">
      <dgm:prSet presAssocID="{5A17A28B-3D7E-4B61-ACAF-CFD07E346A18}" presName="compNode" presStyleCnt="0"/>
      <dgm:spPr/>
      <dgm:t>
        <a:bodyPr/>
        <a:lstStyle/>
        <a:p>
          <a:endParaRPr lang="fr-FR"/>
        </a:p>
      </dgm:t>
    </dgm:pt>
    <dgm:pt modelId="{6169EF6A-5FD0-40A3-84C7-62A87FF96452}" type="pres">
      <dgm:prSet presAssocID="{5A17A28B-3D7E-4B61-ACAF-CFD07E346A18}" presName="aNode" presStyleLbl="bgShp" presStyleIdx="0" presStyleCnt="3"/>
      <dgm:spPr/>
      <dgm:t>
        <a:bodyPr/>
        <a:lstStyle/>
        <a:p>
          <a:endParaRPr lang="fr-FR"/>
        </a:p>
      </dgm:t>
    </dgm:pt>
    <dgm:pt modelId="{842068E9-6AAA-419B-A85E-0FA307D88CA9}" type="pres">
      <dgm:prSet presAssocID="{5A17A28B-3D7E-4B61-ACAF-CFD07E346A18}" presName="textNode" presStyleLbl="bgShp" presStyleIdx="0" presStyleCnt="3"/>
      <dgm:spPr/>
      <dgm:t>
        <a:bodyPr/>
        <a:lstStyle/>
        <a:p>
          <a:endParaRPr lang="fr-FR"/>
        </a:p>
      </dgm:t>
    </dgm:pt>
    <dgm:pt modelId="{8D0BB430-AAF1-4B11-9435-63FDE825A219}" type="pres">
      <dgm:prSet presAssocID="{5A17A28B-3D7E-4B61-ACAF-CFD07E346A18}" presName="compChildNode" presStyleCnt="0"/>
      <dgm:spPr/>
      <dgm:t>
        <a:bodyPr/>
        <a:lstStyle/>
        <a:p>
          <a:endParaRPr lang="fr-FR"/>
        </a:p>
      </dgm:t>
    </dgm:pt>
    <dgm:pt modelId="{4584E62E-7959-45BE-ADA8-DC1721C8068B}" type="pres">
      <dgm:prSet presAssocID="{5A17A28B-3D7E-4B61-ACAF-CFD07E346A18}" presName="theInnerList" presStyleCnt="0"/>
      <dgm:spPr/>
      <dgm:t>
        <a:bodyPr/>
        <a:lstStyle/>
        <a:p>
          <a:endParaRPr lang="fr-FR"/>
        </a:p>
      </dgm:t>
    </dgm:pt>
    <dgm:pt modelId="{656058D3-10A2-43EB-813B-9B2BB8AAA693}" type="pres">
      <dgm:prSet presAssocID="{C54510B5-6DE2-47C0-A83E-85EB76D7A9C1}" presName="childNode" presStyleLbl="node1" presStyleIdx="0" presStyleCnt="6">
        <dgm:presLayoutVars>
          <dgm:bulletEnabled val="1"/>
        </dgm:presLayoutVars>
      </dgm:prSet>
      <dgm:spPr/>
      <dgm:t>
        <a:bodyPr/>
        <a:lstStyle/>
        <a:p>
          <a:endParaRPr lang="fr-FR"/>
        </a:p>
      </dgm:t>
    </dgm:pt>
    <dgm:pt modelId="{A8779741-1E0E-4730-9B8C-682DC617E4C7}" type="pres">
      <dgm:prSet presAssocID="{C54510B5-6DE2-47C0-A83E-85EB76D7A9C1}" presName="aSpace2" presStyleCnt="0"/>
      <dgm:spPr/>
      <dgm:t>
        <a:bodyPr/>
        <a:lstStyle/>
        <a:p>
          <a:endParaRPr lang="fr-FR"/>
        </a:p>
      </dgm:t>
    </dgm:pt>
    <dgm:pt modelId="{AAE62553-48D6-468F-9B03-317BCD4222E8}" type="pres">
      <dgm:prSet presAssocID="{80C78B63-8B5D-404B-809F-E0CE9A4E9AF8}" presName="childNode" presStyleLbl="node1" presStyleIdx="1" presStyleCnt="6">
        <dgm:presLayoutVars>
          <dgm:bulletEnabled val="1"/>
        </dgm:presLayoutVars>
      </dgm:prSet>
      <dgm:spPr/>
      <dgm:t>
        <a:bodyPr/>
        <a:lstStyle/>
        <a:p>
          <a:endParaRPr lang="fr-FR"/>
        </a:p>
      </dgm:t>
    </dgm:pt>
    <dgm:pt modelId="{236A6653-6BC2-46F6-9C29-EDAC93BED654}" type="pres">
      <dgm:prSet presAssocID="{5A17A28B-3D7E-4B61-ACAF-CFD07E346A18}" presName="aSpace" presStyleCnt="0"/>
      <dgm:spPr/>
      <dgm:t>
        <a:bodyPr/>
        <a:lstStyle/>
        <a:p>
          <a:endParaRPr lang="fr-FR"/>
        </a:p>
      </dgm:t>
    </dgm:pt>
    <dgm:pt modelId="{D26B2203-5F5B-4D9D-829D-5811AEAEBBD9}" type="pres">
      <dgm:prSet presAssocID="{ECB72012-106D-41B0-B7ED-5E0EE2EB8D04}" presName="compNode" presStyleCnt="0"/>
      <dgm:spPr/>
      <dgm:t>
        <a:bodyPr/>
        <a:lstStyle/>
        <a:p>
          <a:endParaRPr lang="fr-FR"/>
        </a:p>
      </dgm:t>
    </dgm:pt>
    <dgm:pt modelId="{BD4A2C0B-1871-4597-98B0-31FD2CAB244F}" type="pres">
      <dgm:prSet presAssocID="{ECB72012-106D-41B0-B7ED-5E0EE2EB8D04}" presName="aNode" presStyleLbl="bgShp" presStyleIdx="1" presStyleCnt="3"/>
      <dgm:spPr/>
      <dgm:t>
        <a:bodyPr/>
        <a:lstStyle/>
        <a:p>
          <a:endParaRPr lang="fr-FR"/>
        </a:p>
      </dgm:t>
    </dgm:pt>
    <dgm:pt modelId="{6550D5AF-47BE-44D5-A6F5-675B0A0C8CA0}" type="pres">
      <dgm:prSet presAssocID="{ECB72012-106D-41B0-B7ED-5E0EE2EB8D04}" presName="textNode" presStyleLbl="bgShp" presStyleIdx="1" presStyleCnt="3"/>
      <dgm:spPr/>
      <dgm:t>
        <a:bodyPr/>
        <a:lstStyle/>
        <a:p>
          <a:endParaRPr lang="fr-FR"/>
        </a:p>
      </dgm:t>
    </dgm:pt>
    <dgm:pt modelId="{62790DD4-C1F1-459D-A31A-191D370965E7}" type="pres">
      <dgm:prSet presAssocID="{ECB72012-106D-41B0-B7ED-5E0EE2EB8D04}" presName="compChildNode" presStyleCnt="0"/>
      <dgm:spPr/>
      <dgm:t>
        <a:bodyPr/>
        <a:lstStyle/>
        <a:p>
          <a:endParaRPr lang="fr-FR"/>
        </a:p>
      </dgm:t>
    </dgm:pt>
    <dgm:pt modelId="{13577F5B-8F2D-4ABC-A928-CAB0536C6388}" type="pres">
      <dgm:prSet presAssocID="{ECB72012-106D-41B0-B7ED-5E0EE2EB8D04}" presName="theInnerList" presStyleCnt="0"/>
      <dgm:spPr/>
      <dgm:t>
        <a:bodyPr/>
        <a:lstStyle/>
        <a:p>
          <a:endParaRPr lang="fr-FR"/>
        </a:p>
      </dgm:t>
    </dgm:pt>
    <dgm:pt modelId="{03E4B848-00C5-448D-BBDA-FED62078A9F0}" type="pres">
      <dgm:prSet presAssocID="{10DAA330-8E5F-4701-81DE-434802DBA74A}" presName="childNode" presStyleLbl="node1" presStyleIdx="2" presStyleCnt="6">
        <dgm:presLayoutVars>
          <dgm:bulletEnabled val="1"/>
        </dgm:presLayoutVars>
      </dgm:prSet>
      <dgm:spPr/>
      <dgm:t>
        <a:bodyPr/>
        <a:lstStyle/>
        <a:p>
          <a:endParaRPr lang="fr-FR"/>
        </a:p>
      </dgm:t>
    </dgm:pt>
    <dgm:pt modelId="{B1E12C45-FAD5-426F-B663-63AA29CE08EA}" type="pres">
      <dgm:prSet presAssocID="{10DAA330-8E5F-4701-81DE-434802DBA74A}" presName="aSpace2" presStyleCnt="0"/>
      <dgm:spPr/>
      <dgm:t>
        <a:bodyPr/>
        <a:lstStyle/>
        <a:p>
          <a:endParaRPr lang="fr-FR"/>
        </a:p>
      </dgm:t>
    </dgm:pt>
    <dgm:pt modelId="{0E549623-8A1B-4D48-9D30-471BEA4081D2}" type="pres">
      <dgm:prSet presAssocID="{BEDB68C9-8776-42B4-8386-F75764148056}" presName="childNode" presStyleLbl="node1" presStyleIdx="3" presStyleCnt="6" custLinFactNeighborX="-843" custLinFactNeighborY="8985">
        <dgm:presLayoutVars>
          <dgm:bulletEnabled val="1"/>
        </dgm:presLayoutVars>
      </dgm:prSet>
      <dgm:spPr/>
      <dgm:t>
        <a:bodyPr/>
        <a:lstStyle/>
        <a:p>
          <a:endParaRPr lang="fr-FR"/>
        </a:p>
      </dgm:t>
    </dgm:pt>
    <dgm:pt modelId="{D79045EB-EB95-4B77-81FA-E2B553FB9F12}" type="pres">
      <dgm:prSet presAssocID="{ECB72012-106D-41B0-B7ED-5E0EE2EB8D04}" presName="aSpace" presStyleCnt="0"/>
      <dgm:spPr/>
      <dgm:t>
        <a:bodyPr/>
        <a:lstStyle/>
        <a:p>
          <a:endParaRPr lang="fr-FR"/>
        </a:p>
      </dgm:t>
    </dgm:pt>
    <dgm:pt modelId="{925F95F4-5067-40D6-8D77-1D25CC4AD427}" type="pres">
      <dgm:prSet presAssocID="{C1411C67-B820-4E04-ADF3-EA655D90F2BE}" presName="compNode" presStyleCnt="0"/>
      <dgm:spPr/>
      <dgm:t>
        <a:bodyPr/>
        <a:lstStyle/>
        <a:p>
          <a:endParaRPr lang="fr-FR"/>
        </a:p>
      </dgm:t>
    </dgm:pt>
    <dgm:pt modelId="{6E72E24E-6113-4055-A1E6-6863DDF9ACDF}" type="pres">
      <dgm:prSet presAssocID="{C1411C67-B820-4E04-ADF3-EA655D90F2BE}" presName="aNode" presStyleLbl="bgShp" presStyleIdx="2" presStyleCnt="3"/>
      <dgm:spPr/>
      <dgm:t>
        <a:bodyPr/>
        <a:lstStyle/>
        <a:p>
          <a:endParaRPr lang="fr-FR"/>
        </a:p>
      </dgm:t>
    </dgm:pt>
    <dgm:pt modelId="{D7CC53C3-82C8-420B-B43D-9F61610DA872}" type="pres">
      <dgm:prSet presAssocID="{C1411C67-B820-4E04-ADF3-EA655D90F2BE}" presName="textNode" presStyleLbl="bgShp" presStyleIdx="2" presStyleCnt="3"/>
      <dgm:spPr/>
      <dgm:t>
        <a:bodyPr/>
        <a:lstStyle/>
        <a:p>
          <a:endParaRPr lang="fr-FR"/>
        </a:p>
      </dgm:t>
    </dgm:pt>
    <dgm:pt modelId="{A8503C5D-0136-4393-B1EC-476B7F9D4511}" type="pres">
      <dgm:prSet presAssocID="{C1411C67-B820-4E04-ADF3-EA655D90F2BE}" presName="compChildNode" presStyleCnt="0"/>
      <dgm:spPr/>
      <dgm:t>
        <a:bodyPr/>
        <a:lstStyle/>
        <a:p>
          <a:endParaRPr lang="fr-FR"/>
        </a:p>
      </dgm:t>
    </dgm:pt>
    <dgm:pt modelId="{D3561810-89C1-4F99-9DEC-C306C56CFFC3}" type="pres">
      <dgm:prSet presAssocID="{C1411C67-B820-4E04-ADF3-EA655D90F2BE}" presName="theInnerList" presStyleCnt="0"/>
      <dgm:spPr/>
      <dgm:t>
        <a:bodyPr/>
        <a:lstStyle/>
        <a:p>
          <a:endParaRPr lang="fr-FR"/>
        </a:p>
      </dgm:t>
    </dgm:pt>
    <dgm:pt modelId="{932E8A2B-9136-47E7-B993-74165458CEA6}" type="pres">
      <dgm:prSet presAssocID="{7C16118C-F441-4005-B492-2661FF1520F6}" presName="childNode" presStyleLbl="node1" presStyleIdx="4" presStyleCnt="6">
        <dgm:presLayoutVars>
          <dgm:bulletEnabled val="1"/>
        </dgm:presLayoutVars>
      </dgm:prSet>
      <dgm:spPr/>
      <dgm:t>
        <a:bodyPr/>
        <a:lstStyle/>
        <a:p>
          <a:endParaRPr lang="fr-FR"/>
        </a:p>
      </dgm:t>
    </dgm:pt>
    <dgm:pt modelId="{D8442278-3887-448C-B8EA-D8AB5BA6AD68}" type="pres">
      <dgm:prSet presAssocID="{7C16118C-F441-4005-B492-2661FF1520F6}" presName="aSpace2" presStyleCnt="0"/>
      <dgm:spPr/>
      <dgm:t>
        <a:bodyPr/>
        <a:lstStyle/>
        <a:p>
          <a:endParaRPr lang="fr-FR"/>
        </a:p>
      </dgm:t>
    </dgm:pt>
    <dgm:pt modelId="{8B4E607C-21FE-4AEA-B441-562D66F7BACA}" type="pres">
      <dgm:prSet presAssocID="{C84583B2-7C05-4975-946E-FE6E731ECCF1}" presName="childNode" presStyleLbl="node1" presStyleIdx="5" presStyleCnt="6">
        <dgm:presLayoutVars>
          <dgm:bulletEnabled val="1"/>
        </dgm:presLayoutVars>
      </dgm:prSet>
      <dgm:spPr/>
      <dgm:t>
        <a:bodyPr/>
        <a:lstStyle/>
        <a:p>
          <a:endParaRPr lang="fr-FR"/>
        </a:p>
      </dgm:t>
    </dgm:pt>
  </dgm:ptLst>
  <dgm:cxnLst>
    <dgm:cxn modelId="{3625AF1A-77E6-4D6F-9A7F-A486ACA4E015}" type="presOf" srcId="{ECB72012-106D-41B0-B7ED-5E0EE2EB8D04}" destId="{6550D5AF-47BE-44D5-A6F5-675B0A0C8CA0}" srcOrd="1" destOrd="0" presId="urn:microsoft.com/office/officeart/2005/8/layout/lProcess2"/>
    <dgm:cxn modelId="{13956FD7-C59A-45A3-9422-FA85AFDC3475}" srcId="{ECB72012-106D-41B0-B7ED-5E0EE2EB8D04}" destId="{BEDB68C9-8776-42B4-8386-F75764148056}" srcOrd="1" destOrd="0" parTransId="{6CF4FE20-CFE3-4065-B94F-85E5480749D4}" sibTransId="{190F41BF-901F-4DB2-87FD-9760B67E9B32}"/>
    <dgm:cxn modelId="{E613A759-F0A1-44AC-8075-4114F800D9F6}" type="presOf" srcId="{5A17A28B-3D7E-4B61-ACAF-CFD07E346A18}" destId="{842068E9-6AAA-419B-A85E-0FA307D88CA9}" srcOrd="1" destOrd="0" presId="urn:microsoft.com/office/officeart/2005/8/layout/lProcess2"/>
    <dgm:cxn modelId="{934A27A2-2579-4105-8C45-0536F72AD2DC}" srcId="{C1411C67-B820-4E04-ADF3-EA655D90F2BE}" destId="{7C16118C-F441-4005-B492-2661FF1520F6}" srcOrd="0" destOrd="0" parTransId="{FE52F5AB-C05C-4B5C-8548-5B22D3100F93}" sibTransId="{BCD70D66-6ACA-43E0-B04C-86778D2C775D}"/>
    <dgm:cxn modelId="{2B19AC7F-989C-498A-9A3D-6C9007219463}" type="presOf" srcId="{80C78B63-8B5D-404B-809F-E0CE9A4E9AF8}" destId="{AAE62553-48D6-468F-9B03-317BCD4222E8}" srcOrd="0" destOrd="0" presId="urn:microsoft.com/office/officeart/2005/8/layout/lProcess2"/>
    <dgm:cxn modelId="{4E7A7E00-350B-49D7-BC8C-8C0E0760D7D6}" type="presOf" srcId="{C84583B2-7C05-4975-946E-FE6E731ECCF1}" destId="{8B4E607C-21FE-4AEA-B441-562D66F7BACA}" srcOrd="0" destOrd="0" presId="urn:microsoft.com/office/officeart/2005/8/layout/lProcess2"/>
    <dgm:cxn modelId="{3B0BAFFD-FB9E-4157-A810-759148913160}" type="presOf" srcId="{70C665FF-E447-4A53-8B32-8E38B12C2399}" destId="{F491147E-8E70-42C3-82F1-CF83F16EB136}" srcOrd="0" destOrd="0" presId="urn:microsoft.com/office/officeart/2005/8/layout/lProcess2"/>
    <dgm:cxn modelId="{28D935EC-A456-45C0-8D87-E05C54351C87}" type="presOf" srcId="{ECB72012-106D-41B0-B7ED-5E0EE2EB8D04}" destId="{BD4A2C0B-1871-4597-98B0-31FD2CAB244F}" srcOrd="0" destOrd="0" presId="urn:microsoft.com/office/officeart/2005/8/layout/lProcess2"/>
    <dgm:cxn modelId="{1FC89B2D-25B2-4377-BC72-D7E090748AC8}" srcId="{5A17A28B-3D7E-4B61-ACAF-CFD07E346A18}" destId="{C54510B5-6DE2-47C0-A83E-85EB76D7A9C1}" srcOrd="0" destOrd="0" parTransId="{C1297AA1-09C7-4A00-82BC-446DD629C05D}" sibTransId="{7B30D42A-BBF1-4EDE-945A-2FDD9C7E5752}"/>
    <dgm:cxn modelId="{CBA74384-D6B7-45D0-9E99-F5FD1FF9D3C0}" srcId="{70C665FF-E447-4A53-8B32-8E38B12C2399}" destId="{C1411C67-B820-4E04-ADF3-EA655D90F2BE}" srcOrd="2" destOrd="0" parTransId="{8BE03130-F5D7-438E-AAE5-856FC981CDE5}" sibTransId="{40A25BEA-DE04-42F5-AAC0-86E014CC6CE8}"/>
    <dgm:cxn modelId="{C59E6917-49F5-43C4-80B2-3F2E5915233A}" type="presOf" srcId="{BEDB68C9-8776-42B4-8386-F75764148056}" destId="{0E549623-8A1B-4D48-9D30-471BEA4081D2}" srcOrd="0" destOrd="0" presId="urn:microsoft.com/office/officeart/2005/8/layout/lProcess2"/>
    <dgm:cxn modelId="{9CB01737-1120-48C1-BDCD-1B68733F4D02}" srcId="{ECB72012-106D-41B0-B7ED-5E0EE2EB8D04}" destId="{10DAA330-8E5F-4701-81DE-434802DBA74A}" srcOrd="0" destOrd="0" parTransId="{F072B950-4854-45DE-8625-6EC55FF3B77D}" sibTransId="{E4242A1F-F440-4215-9D6C-095748710242}"/>
    <dgm:cxn modelId="{CA3C4820-F5E6-453D-9308-1DA00BE6AF53}" type="presOf" srcId="{5A17A28B-3D7E-4B61-ACAF-CFD07E346A18}" destId="{6169EF6A-5FD0-40A3-84C7-62A87FF96452}" srcOrd="0" destOrd="0" presId="urn:microsoft.com/office/officeart/2005/8/layout/lProcess2"/>
    <dgm:cxn modelId="{2C37F9B7-4601-4B51-B0E3-A495CD1C7304}" srcId="{70C665FF-E447-4A53-8B32-8E38B12C2399}" destId="{ECB72012-106D-41B0-B7ED-5E0EE2EB8D04}" srcOrd="1" destOrd="0" parTransId="{12F11B26-F991-414D-AC84-5501F2FEA1C9}" sibTransId="{BCB5F49D-362A-4B00-94F2-75E4B32892A3}"/>
    <dgm:cxn modelId="{AC847419-7918-4C6D-827D-D5CF710DF726}" type="presOf" srcId="{10DAA330-8E5F-4701-81DE-434802DBA74A}" destId="{03E4B848-00C5-448D-BBDA-FED62078A9F0}" srcOrd="0" destOrd="0" presId="urn:microsoft.com/office/officeart/2005/8/layout/lProcess2"/>
    <dgm:cxn modelId="{30F69CBA-CFE7-4DD8-B8BE-8E837B116D42}" srcId="{C1411C67-B820-4E04-ADF3-EA655D90F2BE}" destId="{C84583B2-7C05-4975-946E-FE6E731ECCF1}" srcOrd="1" destOrd="0" parTransId="{E93710A2-9D8A-4ECF-ADF8-37BA890F9053}" sibTransId="{AFF04770-1C95-4256-8804-E4B164AFC1EF}"/>
    <dgm:cxn modelId="{326A65A0-F28D-4926-AD91-39C7FE33E17A}" srcId="{5A17A28B-3D7E-4B61-ACAF-CFD07E346A18}" destId="{80C78B63-8B5D-404B-809F-E0CE9A4E9AF8}" srcOrd="1" destOrd="0" parTransId="{584E4C02-FD74-432F-B3F8-BB36B7FF5931}" sibTransId="{90983099-5005-4D07-AA9E-0AC69D85F8EF}"/>
    <dgm:cxn modelId="{13E9B9EE-275C-40DE-9942-E31D80F75877}" srcId="{70C665FF-E447-4A53-8B32-8E38B12C2399}" destId="{5A17A28B-3D7E-4B61-ACAF-CFD07E346A18}" srcOrd="0" destOrd="0" parTransId="{14EB9DCF-586E-4F5A-AA09-E9774DCDE2F1}" sibTransId="{AB455C11-945A-4218-9A8D-614B7242E63A}"/>
    <dgm:cxn modelId="{FFBFE2FE-4873-4382-9858-1B6F59B6E54C}" type="presOf" srcId="{C1411C67-B820-4E04-ADF3-EA655D90F2BE}" destId="{D7CC53C3-82C8-420B-B43D-9F61610DA872}" srcOrd="1" destOrd="0" presId="urn:microsoft.com/office/officeart/2005/8/layout/lProcess2"/>
    <dgm:cxn modelId="{84083953-187C-469A-870A-BAEF8FF5D18D}" type="presOf" srcId="{C1411C67-B820-4E04-ADF3-EA655D90F2BE}" destId="{6E72E24E-6113-4055-A1E6-6863DDF9ACDF}" srcOrd="0" destOrd="0" presId="urn:microsoft.com/office/officeart/2005/8/layout/lProcess2"/>
    <dgm:cxn modelId="{D501C3C3-841D-408A-AB37-591BAB0AE11F}" type="presOf" srcId="{7C16118C-F441-4005-B492-2661FF1520F6}" destId="{932E8A2B-9136-47E7-B993-74165458CEA6}" srcOrd="0" destOrd="0" presId="urn:microsoft.com/office/officeart/2005/8/layout/lProcess2"/>
    <dgm:cxn modelId="{48B2B42C-66EE-4326-BFCE-CA269A3C66FF}" type="presOf" srcId="{C54510B5-6DE2-47C0-A83E-85EB76D7A9C1}" destId="{656058D3-10A2-43EB-813B-9B2BB8AAA693}" srcOrd="0" destOrd="0" presId="urn:microsoft.com/office/officeart/2005/8/layout/lProcess2"/>
    <dgm:cxn modelId="{B2F650AD-1560-4954-88A7-A8ECD39917F6}" type="presParOf" srcId="{F491147E-8E70-42C3-82F1-CF83F16EB136}" destId="{860DBA29-A5E7-435F-8140-BE0F5AF24F21}" srcOrd="0" destOrd="0" presId="urn:microsoft.com/office/officeart/2005/8/layout/lProcess2"/>
    <dgm:cxn modelId="{9FB198A8-9A0B-4C93-AF09-1AA648D8A71E}" type="presParOf" srcId="{860DBA29-A5E7-435F-8140-BE0F5AF24F21}" destId="{6169EF6A-5FD0-40A3-84C7-62A87FF96452}" srcOrd="0" destOrd="0" presId="urn:microsoft.com/office/officeart/2005/8/layout/lProcess2"/>
    <dgm:cxn modelId="{739A6CD8-451C-4AA7-B1CF-2FE2495556FF}" type="presParOf" srcId="{860DBA29-A5E7-435F-8140-BE0F5AF24F21}" destId="{842068E9-6AAA-419B-A85E-0FA307D88CA9}" srcOrd="1" destOrd="0" presId="urn:microsoft.com/office/officeart/2005/8/layout/lProcess2"/>
    <dgm:cxn modelId="{8D88CE4B-89C4-46EC-90F6-C2500F8D959B}" type="presParOf" srcId="{860DBA29-A5E7-435F-8140-BE0F5AF24F21}" destId="{8D0BB430-AAF1-4B11-9435-63FDE825A219}" srcOrd="2" destOrd="0" presId="urn:microsoft.com/office/officeart/2005/8/layout/lProcess2"/>
    <dgm:cxn modelId="{1492A79B-503A-44CE-925A-523093D09088}" type="presParOf" srcId="{8D0BB430-AAF1-4B11-9435-63FDE825A219}" destId="{4584E62E-7959-45BE-ADA8-DC1721C8068B}" srcOrd="0" destOrd="0" presId="urn:microsoft.com/office/officeart/2005/8/layout/lProcess2"/>
    <dgm:cxn modelId="{262E0429-1163-4975-A3CE-A57AF50B8952}" type="presParOf" srcId="{4584E62E-7959-45BE-ADA8-DC1721C8068B}" destId="{656058D3-10A2-43EB-813B-9B2BB8AAA693}" srcOrd="0" destOrd="0" presId="urn:microsoft.com/office/officeart/2005/8/layout/lProcess2"/>
    <dgm:cxn modelId="{D03ABD01-EA97-4A21-8FD8-DEB78710DEAE}" type="presParOf" srcId="{4584E62E-7959-45BE-ADA8-DC1721C8068B}" destId="{A8779741-1E0E-4730-9B8C-682DC617E4C7}" srcOrd="1" destOrd="0" presId="urn:microsoft.com/office/officeart/2005/8/layout/lProcess2"/>
    <dgm:cxn modelId="{B5D5EB5E-7BD7-4124-8ACD-925047EF6CAC}" type="presParOf" srcId="{4584E62E-7959-45BE-ADA8-DC1721C8068B}" destId="{AAE62553-48D6-468F-9B03-317BCD4222E8}" srcOrd="2" destOrd="0" presId="urn:microsoft.com/office/officeart/2005/8/layout/lProcess2"/>
    <dgm:cxn modelId="{CD5C7AFE-1038-440B-AF96-047E0876E7DF}" type="presParOf" srcId="{F491147E-8E70-42C3-82F1-CF83F16EB136}" destId="{236A6653-6BC2-46F6-9C29-EDAC93BED654}" srcOrd="1" destOrd="0" presId="urn:microsoft.com/office/officeart/2005/8/layout/lProcess2"/>
    <dgm:cxn modelId="{ADE57D61-E885-4812-B915-8FA874DF688B}" type="presParOf" srcId="{F491147E-8E70-42C3-82F1-CF83F16EB136}" destId="{D26B2203-5F5B-4D9D-829D-5811AEAEBBD9}" srcOrd="2" destOrd="0" presId="urn:microsoft.com/office/officeart/2005/8/layout/lProcess2"/>
    <dgm:cxn modelId="{58CC61F8-FE31-4584-9FB4-AB5C36CC8D71}" type="presParOf" srcId="{D26B2203-5F5B-4D9D-829D-5811AEAEBBD9}" destId="{BD4A2C0B-1871-4597-98B0-31FD2CAB244F}" srcOrd="0" destOrd="0" presId="urn:microsoft.com/office/officeart/2005/8/layout/lProcess2"/>
    <dgm:cxn modelId="{234947E5-1122-462C-B4A7-B765B82F21FC}" type="presParOf" srcId="{D26B2203-5F5B-4D9D-829D-5811AEAEBBD9}" destId="{6550D5AF-47BE-44D5-A6F5-675B0A0C8CA0}" srcOrd="1" destOrd="0" presId="urn:microsoft.com/office/officeart/2005/8/layout/lProcess2"/>
    <dgm:cxn modelId="{CE326BAA-5939-4DBB-8D7B-97802C897E80}" type="presParOf" srcId="{D26B2203-5F5B-4D9D-829D-5811AEAEBBD9}" destId="{62790DD4-C1F1-459D-A31A-191D370965E7}" srcOrd="2" destOrd="0" presId="urn:microsoft.com/office/officeart/2005/8/layout/lProcess2"/>
    <dgm:cxn modelId="{FAFAFC1A-4D77-46FE-939D-E31F7EFD8510}" type="presParOf" srcId="{62790DD4-C1F1-459D-A31A-191D370965E7}" destId="{13577F5B-8F2D-4ABC-A928-CAB0536C6388}" srcOrd="0" destOrd="0" presId="urn:microsoft.com/office/officeart/2005/8/layout/lProcess2"/>
    <dgm:cxn modelId="{F1B1D41A-D048-4F69-B0A3-73F66D5BCA1D}" type="presParOf" srcId="{13577F5B-8F2D-4ABC-A928-CAB0536C6388}" destId="{03E4B848-00C5-448D-BBDA-FED62078A9F0}" srcOrd="0" destOrd="0" presId="urn:microsoft.com/office/officeart/2005/8/layout/lProcess2"/>
    <dgm:cxn modelId="{2CF2BA68-1FC5-49A0-A16A-FAE4974263E1}" type="presParOf" srcId="{13577F5B-8F2D-4ABC-A928-CAB0536C6388}" destId="{B1E12C45-FAD5-426F-B663-63AA29CE08EA}" srcOrd="1" destOrd="0" presId="urn:microsoft.com/office/officeart/2005/8/layout/lProcess2"/>
    <dgm:cxn modelId="{E84A64A9-0066-482C-BBA7-A12450955137}" type="presParOf" srcId="{13577F5B-8F2D-4ABC-A928-CAB0536C6388}" destId="{0E549623-8A1B-4D48-9D30-471BEA4081D2}" srcOrd="2" destOrd="0" presId="urn:microsoft.com/office/officeart/2005/8/layout/lProcess2"/>
    <dgm:cxn modelId="{12FF5923-6563-4D62-9795-C294A6326812}" type="presParOf" srcId="{F491147E-8E70-42C3-82F1-CF83F16EB136}" destId="{D79045EB-EB95-4B77-81FA-E2B553FB9F12}" srcOrd="3" destOrd="0" presId="urn:microsoft.com/office/officeart/2005/8/layout/lProcess2"/>
    <dgm:cxn modelId="{CB9A0641-B1BB-4EFA-AD06-1B1214F0195E}" type="presParOf" srcId="{F491147E-8E70-42C3-82F1-CF83F16EB136}" destId="{925F95F4-5067-40D6-8D77-1D25CC4AD427}" srcOrd="4" destOrd="0" presId="urn:microsoft.com/office/officeart/2005/8/layout/lProcess2"/>
    <dgm:cxn modelId="{FED41806-E919-4A27-9E3B-E6508246B69F}" type="presParOf" srcId="{925F95F4-5067-40D6-8D77-1D25CC4AD427}" destId="{6E72E24E-6113-4055-A1E6-6863DDF9ACDF}" srcOrd="0" destOrd="0" presId="urn:microsoft.com/office/officeart/2005/8/layout/lProcess2"/>
    <dgm:cxn modelId="{B3B40E40-9595-438E-8C40-6D6576554ECE}" type="presParOf" srcId="{925F95F4-5067-40D6-8D77-1D25CC4AD427}" destId="{D7CC53C3-82C8-420B-B43D-9F61610DA872}" srcOrd="1" destOrd="0" presId="urn:microsoft.com/office/officeart/2005/8/layout/lProcess2"/>
    <dgm:cxn modelId="{418BFF82-1DCE-4381-8D8A-ED346180C97D}" type="presParOf" srcId="{925F95F4-5067-40D6-8D77-1D25CC4AD427}" destId="{A8503C5D-0136-4393-B1EC-476B7F9D4511}" srcOrd="2" destOrd="0" presId="urn:microsoft.com/office/officeart/2005/8/layout/lProcess2"/>
    <dgm:cxn modelId="{F78D1AD1-BEED-42BB-90C2-916F53100F6D}" type="presParOf" srcId="{A8503C5D-0136-4393-B1EC-476B7F9D4511}" destId="{D3561810-89C1-4F99-9DEC-C306C56CFFC3}" srcOrd="0" destOrd="0" presId="urn:microsoft.com/office/officeart/2005/8/layout/lProcess2"/>
    <dgm:cxn modelId="{D3A6213E-F383-4F05-A5A8-B4B05E15E2B8}" type="presParOf" srcId="{D3561810-89C1-4F99-9DEC-C306C56CFFC3}" destId="{932E8A2B-9136-47E7-B993-74165458CEA6}" srcOrd="0" destOrd="0" presId="urn:microsoft.com/office/officeart/2005/8/layout/lProcess2"/>
    <dgm:cxn modelId="{E3D1DA19-3D18-43AD-8C62-3C6FEFBB97FA}" type="presParOf" srcId="{D3561810-89C1-4F99-9DEC-C306C56CFFC3}" destId="{D8442278-3887-448C-B8EA-D8AB5BA6AD68}" srcOrd="1" destOrd="0" presId="urn:microsoft.com/office/officeart/2005/8/layout/lProcess2"/>
    <dgm:cxn modelId="{6061DBB0-F722-42CD-AD81-140125B8D931}" type="presParOf" srcId="{D3561810-89C1-4F99-9DEC-C306C56CFFC3}" destId="{8B4E607C-21FE-4AEA-B441-562D66F7BACA}"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693D63-F98D-47D7-9A97-F61AD55F6C9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fr-FR"/>
        </a:p>
      </dgm:t>
    </dgm:pt>
    <dgm:pt modelId="{90029733-1ACA-4CCC-89C7-29152EDBC62E}">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latin typeface="Garamond" panose="02020404030301010803" pitchFamily="18" charset="0"/>
            </a:rPr>
            <a:t>intellect</a:t>
          </a:r>
          <a:endParaRPr lang="fr-FR" dirty="0">
            <a:latin typeface="Garamond" panose="02020404030301010803" pitchFamily="18" charset="0"/>
          </a:endParaRPr>
        </a:p>
      </dgm:t>
    </dgm:pt>
    <dgm:pt modelId="{CDF91657-0A7A-4838-AA8E-FC1F5D2D4A72}" type="parTrans" cxnId="{A1D2F0A2-8170-4FAC-9FB1-228BF9BD2E67}">
      <dgm:prSet/>
      <dgm:spPr/>
      <dgm:t>
        <a:bodyPr/>
        <a:lstStyle/>
        <a:p>
          <a:endParaRPr lang="fr-FR"/>
        </a:p>
      </dgm:t>
    </dgm:pt>
    <dgm:pt modelId="{66FC6E85-4EB0-4670-8C82-2A86265BCE0D}" type="sibTrans" cxnId="{A1D2F0A2-8170-4FAC-9FB1-228BF9BD2E67}">
      <dgm:prSet/>
      <dgm:spPr/>
      <dgm:t>
        <a:bodyPr/>
        <a:lstStyle/>
        <a:p>
          <a:endParaRPr lang="fr-FR"/>
        </a:p>
      </dgm:t>
    </dgm:pt>
    <dgm:pt modelId="{96D310FC-7621-4FF7-9872-6C370F8956A4}">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latin typeface="Garamond" panose="02020404030301010803" pitchFamily="18" charset="0"/>
            </a:rPr>
            <a:t>émotion</a:t>
          </a:r>
          <a:endParaRPr lang="fr-FR" dirty="0">
            <a:latin typeface="Garamond" panose="02020404030301010803" pitchFamily="18" charset="0"/>
          </a:endParaRPr>
        </a:p>
      </dgm:t>
    </dgm:pt>
    <dgm:pt modelId="{36C4EC34-0540-4058-BA5F-91F10EA0B451}" type="parTrans" cxnId="{59A475A6-9CC1-4E54-8820-1E2F84B002F0}">
      <dgm:prSet/>
      <dgm:spPr/>
      <dgm:t>
        <a:bodyPr/>
        <a:lstStyle/>
        <a:p>
          <a:endParaRPr lang="fr-FR"/>
        </a:p>
      </dgm:t>
    </dgm:pt>
    <dgm:pt modelId="{287606C7-AA01-44D6-A8A0-BE18B420888F}" type="sibTrans" cxnId="{59A475A6-9CC1-4E54-8820-1E2F84B002F0}">
      <dgm:prSet/>
      <dgm:spPr/>
      <dgm:t>
        <a:bodyPr/>
        <a:lstStyle/>
        <a:p>
          <a:endParaRPr lang="fr-FR"/>
        </a:p>
      </dgm:t>
    </dgm:pt>
    <dgm:pt modelId="{9E7F8501-C5CB-41FB-ACD0-A35C369FAC4A}">
      <dgm:prSet phldrT="[Texte]">
        <dgm:style>
          <a:lnRef idx="0">
            <a:schemeClr val="accent1"/>
          </a:lnRef>
          <a:fillRef idx="3">
            <a:schemeClr val="accent1"/>
          </a:fillRef>
          <a:effectRef idx="3">
            <a:schemeClr val="accent1"/>
          </a:effectRef>
          <a:fontRef idx="minor">
            <a:schemeClr val="lt1"/>
          </a:fontRef>
        </dgm:style>
      </dgm:prSet>
      <dgm:spPr>
        <a:solidFill>
          <a:srgbClr val="7030A0"/>
        </a:solidFill>
      </dgm:spPr>
      <dgm:t>
        <a:bodyPr/>
        <a:lstStyle/>
        <a:p>
          <a:r>
            <a:rPr lang="fr-FR" dirty="0" smtClean="0">
              <a:latin typeface="Garamond" panose="02020404030301010803" pitchFamily="18" charset="0"/>
            </a:rPr>
            <a:t>volonté</a:t>
          </a:r>
          <a:endParaRPr lang="fr-FR" dirty="0">
            <a:latin typeface="Garamond" panose="02020404030301010803" pitchFamily="18" charset="0"/>
          </a:endParaRPr>
        </a:p>
      </dgm:t>
    </dgm:pt>
    <dgm:pt modelId="{D513DCBF-E41E-4272-BD25-5D3C96D97A58}" type="parTrans" cxnId="{EE8749CF-77CF-413E-B81E-2EE9A9672ED2}">
      <dgm:prSet/>
      <dgm:spPr/>
      <dgm:t>
        <a:bodyPr/>
        <a:lstStyle/>
        <a:p>
          <a:endParaRPr lang="fr-FR"/>
        </a:p>
      </dgm:t>
    </dgm:pt>
    <dgm:pt modelId="{0D87290E-C829-4D65-87E8-63A0FFD317DB}" type="sibTrans" cxnId="{EE8749CF-77CF-413E-B81E-2EE9A9672ED2}">
      <dgm:prSet/>
      <dgm:spPr/>
      <dgm:t>
        <a:bodyPr/>
        <a:lstStyle/>
        <a:p>
          <a:endParaRPr lang="fr-FR"/>
        </a:p>
      </dgm:t>
    </dgm:pt>
    <dgm:pt modelId="{8D94BFE2-457E-46A1-8460-2ACE7A453787}" type="pres">
      <dgm:prSet presAssocID="{7A693D63-F98D-47D7-9A97-F61AD55F6C91}" presName="composite" presStyleCnt="0">
        <dgm:presLayoutVars>
          <dgm:chMax val="5"/>
          <dgm:dir/>
          <dgm:animLvl val="ctr"/>
          <dgm:resizeHandles val="exact"/>
        </dgm:presLayoutVars>
      </dgm:prSet>
      <dgm:spPr/>
      <dgm:t>
        <a:bodyPr/>
        <a:lstStyle/>
        <a:p>
          <a:endParaRPr lang="fr-FR"/>
        </a:p>
      </dgm:t>
    </dgm:pt>
    <dgm:pt modelId="{08B30B13-6D7C-4367-856E-35F1B8586E83}" type="pres">
      <dgm:prSet presAssocID="{7A693D63-F98D-47D7-9A97-F61AD55F6C91}" presName="cycle" presStyleCnt="0"/>
      <dgm:spPr/>
    </dgm:pt>
    <dgm:pt modelId="{F5802456-D817-4055-B8E9-8E8BB2512F8F}" type="pres">
      <dgm:prSet presAssocID="{7A693D63-F98D-47D7-9A97-F61AD55F6C91}" presName="centerShape" presStyleCnt="0"/>
      <dgm:spPr/>
    </dgm:pt>
    <dgm:pt modelId="{E30AD50A-96E3-48E6-AFC9-1EF3520875C3}" type="pres">
      <dgm:prSet presAssocID="{7A693D63-F98D-47D7-9A97-F61AD55F6C91}" presName="connSite" presStyleLbl="node1" presStyleIdx="0" presStyleCnt="4"/>
      <dgm:spPr/>
    </dgm:pt>
    <dgm:pt modelId="{6899A165-8780-4DEB-B65D-2785D2A9C0CC}" type="pres">
      <dgm:prSet presAssocID="{7A693D63-F98D-47D7-9A97-F61AD55F6C91}" presName="visible" presStyleLbl="node1" presStyleIdx="0" presStyleCnt="4">
        <dgm:style>
          <a:lnRef idx="0">
            <a:schemeClr val="accent4"/>
          </a:lnRef>
          <a:fillRef idx="3">
            <a:schemeClr val="accent4"/>
          </a:fillRef>
          <a:effectRef idx="3">
            <a:schemeClr val="accent4"/>
          </a:effectRef>
          <a:fontRef idx="minor">
            <a:schemeClr val="lt1"/>
          </a:fontRef>
        </dgm:style>
      </dgm:prSet>
      <dgm:spPr>
        <a:solidFill>
          <a:srgbClr val="CE1C6D"/>
        </a:solidFill>
      </dgm:spPr>
      <dgm:t>
        <a:bodyPr/>
        <a:lstStyle/>
        <a:p>
          <a:endParaRPr lang="fr-FR"/>
        </a:p>
      </dgm:t>
    </dgm:pt>
    <dgm:pt modelId="{675EDF73-6B4E-4F32-AAD9-DE755EBD56BF}" type="pres">
      <dgm:prSet presAssocID="{CDF91657-0A7A-4838-AA8E-FC1F5D2D4A72}" presName="Name25" presStyleLbl="parChTrans1D1" presStyleIdx="0" presStyleCnt="3"/>
      <dgm:spPr/>
      <dgm:t>
        <a:bodyPr/>
        <a:lstStyle/>
        <a:p>
          <a:endParaRPr lang="fr-FR"/>
        </a:p>
      </dgm:t>
    </dgm:pt>
    <dgm:pt modelId="{C8F4FB3F-F38E-408A-B6AC-DF859FD78D56}" type="pres">
      <dgm:prSet presAssocID="{90029733-1ACA-4CCC-89C7-29152EDBC62E}" presName="node" presStyleCnt="0"/>
      <dgm:spPr/>
    </dgm:pt>
    <dgm:pt modelId="{4481B569-9C32-4A5F-A6F9-9F3841DE3070}" type="pres">
      <dgm:prSet presAssocID="{90029733-1ACA-4CCC-89C7-29152EDBC62E}" presName="parentNode" presStyleLbl="node1" presStyleIdx="1" presStyleCnt="4">
        <dgm:presLayoutVars>
          <dgm:chMax val="1"/>
          <dgm:bulletEnabled val="1"/>
        </dgm:presLayoutVars>
      </dgm:prSet>
      <dgm:spPr/>
      <dgm:t>
        <a:bodyPr/>
        <a:lstStyle/>
        <a:p>
          <a:endParaRPr lang="fr-FR"/>
        </a:p>
      </dgm:t>
    </dgm:pt>
    <dgm:pt modelId="{E1F4D0C7-4675-47BF-9AB4-7149D5F07348}" type="pres">
      <dgm:prSet presAssocID="{90029733-1ACA-4CCC-89C7-29152EDBC62E}" presName="childNode" presStyleLbl="revTx" presStyleIdx="0" presStyleCnt="0">
        <dgm:presLayoutVars>
          <dgm:bulletEnabled val="1"/>
        </dgm:presLayoutVars>
      </dgm:prSet>
      <dgm:spPr/>
      <dgm:t>
        <a:bodyPr/>
        <a:lstStyle/>
        <a:p>
          <a:endParaRPr lang="fr-FR"/>
        </a:p>
      </dgm:t>
    </dgm:pt>
    <dgm:pt modelId="{311C2A34-4520-46E4-B56D-4033581C82C9}" type="pres">
      <dgm:prSet presAssocID="{36C4EC34-0540-4058-BA5F-91F10EA0B451}" presName="Name25" presStyleLbl="parChTrans1D1" presStyleIdx="1" presStyleCnt="3"/>
      <dgm:spPr/>
      <dgm:t>
        <a:bodyPr/>
        <a:lstStyle/>
        <a:p>
          <a:endParaRPr lang="fr-FR"/>
        </a:p>
      </dgm:t>
    </dgm:pt>
    <dgm:pt modelId="{4E907929-7DFB-4BAD-B241-D672BEFD9431}" type="pres">
      <dgm:prSet presAssocID="{96D310FC-7621-4FF7-9872-6C370F8956A4}" presName="node" presStyleCnt="0"/>
      <dgm:spPr/>
    </dgm:pt>
    <dgm:pt modelId="{F0EB0B71-3E4C-493A-8886-7463867AFEA9}" type="pres">
      <dgm:prSet presAssocID="{96D310FC-7621-4FF7-9872-6C370F8956A4}" presName="parentNode" presStyleLbl="node1" presStyleIdx="2" presStyleCnt="4">
        <dgm:presLayoutVars>
          <dgm:chMax val="1"/>
          <dgm:bulletEnabled val="1"/>
        </dgm:presLayoutVars>
      </dgm:prSet>
      <dgm:spPr/>
      <dgm:t>
        <a:bodyPr/>
        <a:lstStyle/>
        <a:p>
          <a:endParaRPr lang="fr-FR"/>
        </a:p>
      </dgm:t>
    </dgm:pt>
    <dgm:pt modelId="{E82E6500-2CB9-40AC-B63C-A99B6B803A63}" type="pres">
      <dgm:prSet presAssocID="{96D310FC-7621-4FF7-9872-6C370F8956A4}" presName="childNode" presStyleLbl="revTx" presStyleIdx="0" presStyleCnt="0">
        <dgm:presLayoutVars>
          <dgm:bulletEnabled val="1"/>
        </dgm:presLayoutVars>
      </dgm:prSet>
      <dgm:spPr/>
      <dgm:t>
        <a:bodyPr/>
        <a:lstStyle/>
        <a:p>
          <a:endParaRPr lang="fr-FR"/>
        </a:p>
      </dgm:t>
    </dgm:pt>
    <dgm:pt modelId="{14772566-CADE-4A11-9E2D-55E09920CFBA}" type="pres">
      <dgm:prSet presAssocID="{D513DCBF-E41E-4272-BD25-5D3C96D97A58}" presName="Name25" presStyleLbl="parChTrans1D1" presStyleIdx="2" presStyleCnt="3"/>
      <dgm:spPr/>
      <dgm:t>
        <a:bodyPr/>
        <a:lstStyle/>
        <a:p>
          <a:endParaRPr lang="fr-FR"/>
        </a:p>
      </dgm:t>
    </dgm:pt>
    <dgm:pt modelId="{09EF92AC-3304-4391-BDC9-6F65AA272EFA}" type="pres">
      <dgm:prSet presAssocID="{9E7F8501-C5CB-41FB-ACD0-A35C369FAC4A}" presName="node" presStyleCnt="0"/>
      <dgm:spPr/>
    </dgm:pt>
    <dgm:pt modelId="{7369759D-FFCA-4B98-B36A-1CBA70531F8A}" type="pres">
      <dgm:prSet presAssocID="{9E7F8501-C5CB-41FB-ACD0-A35C369FAC4A}" presName="parentNode" presStyleLbl="node1" presStyleIdx="3" presStyleCnt="4">
        <dgm:presLayoutVars>
          <dgm:chMax val="1"/>
          <dgm:bulletEnabled val="1"/>
        </dgm:presLayoutVars>
      </dgm:prSet>
      <dgm:spPr/>
      <dgm:t>
        <a:bodyPr/>
        <a:lstStyle/>
        <a:p>
          <a:endParaRPr lang="fr-FR"/>
        </a:p>
      </dgm:t>
    </dgm:pt>
    <dgm:pt modelId="{590CCE98-1F10-4E2D-9309-7501FCA52380}" type="pres">
      <dgm:prSet presAssocID="{9E7F8501-C5CB-41FB-ACD0-A35C369FAC4A}" presName="childNode" presStyleLbl="revTx" presStyleIdx="0" presStyleCnt="0">
        <dgm:presLayoutVars>
          <dgm:bulletEnabled val="1"/>
        </dgm:presLayoutVars>
      </dgm:prSet>
      <dgm:spPr/>
      <dgm:t>
        <a:bodyPr/>
        <a:lstStyle/>
        <a:p>
          <a:endParaRPr lang="fr-FR"/>
        </a:p>
      </dgm:t>
    </dgm:pt>
  </dgm:ptLst>
  <dgm:cxnLst>
    <dgm:cxn modelId="{7AC2D9D0-089D-480E-83AA-1BC8E0332CA9}" type="presOf" srcId="{CDF91657-0A7A-4838-AA8E-FC1F5D2D4A72}" destId="{675EDF73-6B4E-4F32-AAD9-DE755EBD56BF}" srcOrd="0" destOrd="0" presId="urn:microsoft.com/office/officeart/2005/8/layout/radial2"/>
    <dgm:cxn modelId="{59A475A6-9CC1-4E54-8820-1E2F84B002F0}" srcId="{7A693D63-F98D-47D7-9A97-F61AD55F6C91}" destId="{96D310FC-7621-4FF7-9872-6C370F8956A4}" srcOrd="1" destOrd="0" parTransId="{36C4EC34-0540-4058-BA5F-91F10EA0B451}" sibTransId="{287606C7-AA01-44D6-A8A0-BE18B420888F}"/>
    <dgm:cxn modelId="{A1D2F0A2-8170-4FAC-9FB1-228BF9BD2E67}" srcId="{7A693D63-F98D-47D7-9A97-F61AD55F6C91}" destId="{90029733-1ACA-4CCC-89C7-29152EDBC62E}" srcOrd="0" destOrd="0" parTransId="{CDF91657-0A7A-4838-AA8E-FC1F5D2D4A72}" sibTransId="{66FC6E85-4EB0-4670-8C82-2A86265BCE0D}"/>
    <dgm:cxn modelId="{99EDE9EB-C868-424A-9AFC-333E39B0EEE7}" type="presOf" srcId="{96D310FC-7621-4FF7-9872-6C370F8956A4}" destId="{F0EB0B71-3E4C-493A-8886-7463867AFEA9}" srcOrd="0" destOrd="0" presId="urn:microsoft.com/office/officeart/2005/8/layout/radial2"/>
    <dgm:cxn modelId="{597D3CB0-86C1-4FB2-AC56-FBD8EFAA3A16}" type="presOf" srcId="{D513DCBF-E41E-4272-BD25-5D3C96D97A58}" destId="{14772566-CADE-4A11-9E2D-55E09920CFBA}" srcOrd="0" destOrd="0" presId="urn:microsoft.com/office/officeart/2005/8/layout/radial2"/>
    <dgm:cxn modelId="{28EA2225-D4CC-4049-BEE7-DEF7ECC99DBC}" type="presOf" srcId="{36C4EC34-0540-4058-BA5F-91F10EA0B451}" destId="{311C2A34-4520-46E4-B56D-4033581C82C9}" srcOrd="0" destOrd="0" presId="urn:microsoft.com/office/officeart/2005/8/layout/radial2"/>
    <dgm:cxn modelId="{EE8749CF-77CF-413E-B81E-2EE9A9672ED2}" srcId="{7A693D63-F98D-47D7-9A97-F61AD55F6C91}" destId="{9E7F8501-C5CB-41FB-ACD0-A35C369FAC4A}" srcOrd="2" destOrd="0" parTransId="{D513DCBF-E41E-4272-BD25-5D3C96D97A58}" sibTransId="{0D87290E-C829-4D65-87E8-63A0FFD317DB}"/>
    <dgm:cxn modelId="{FBAAE7BB-B864-4FCE-A27E-1A377A87BED6}" type="presOf" srcId="{90029733-1ACA-4CCC-89C7-29152EDBC62E}" destId="{4481B569-9C32-4A5F-A6F9-9F3841DE3070}" srcOrd="0" destOrd="0" presId="urn:microsoft.com/office/officeart/2005/8/layout/radial2"/>
    <dgm:cxn modelId="{E4449831-8982-47C9-AA9D-9DA6C2819366}" type="presOf" srcId="{7A693D63-F98D-47D7-9A97-F61AD55F6C91}" destId="{8D94BFE2-457E-46A1-8460-2ACE7A453787}" srcOrd="0" destOrd="0" presId="urn:microsoft.com/office/officeart/2005/8/layout/radial2"/>
    <dgm:cxn modelId="{9125E45B-77C9-40E1-845B-DECAC9EE890C}" type="presOf" srcId="{9E7F8501-C5CB-41FB-ACD0-A35C369FAC4A}" destId="{7369759D-FFCA-4B98-B36A-1CBA70531F8A}" srcOrd="0" destOrd="0" presId="urn:microsoft.com/office/officeart/2005/8/layout/radial2"/>
    <dgm:cxn modelId="{75B473B5-2926-48CB-A6DE-CBF09C05BE69}" type="presParOf" srcId="{8D94BFE2-457E-46A1-8460-2ACE7A453787}" destId="{08B30B13-6D7C-4367-856E-35F1B8586E83}" srcOrd="0" destOrd="0" presId="urn:microsoft.com/office/officeart/2005/8/layout/radial2"/>
    <dgm:cxn modelId="{1F690502-F747-4110-A2A2-A977CCA608A3}" type="presParOf" srcId="{08B30B13-6D7C-4367-856E-35F1B8586E83}" destId="{F5802456-D817-4055-B8E9-8E8BB2512F8F}" srcOrd="0" destOrd="0" presId="urn:microsoft.com/office/officeart/2005/8/layout/radial2"/>
    <dgm:cxn modelId="{3ADB5747-82CB-4195-A3CC-47D87ADA1828}" type="presParOf" srcId="{F5802456-D817-4055-B8E9-8E8BB2512F8F}" destId="{E30AD50A-96E3-48E6-AFC9-1EF3520875C3}" srcOrd="0" destOrd="0" presId="urn:microsoft.com/office/officeart/2005/8/layout/radial2"/>
    <dgm:cxn modelId="{2632232C-FEDC-4C87-A29D-59B73AA2A67D}" type="presParOf" srcId="{F5802456-D817-4055-B8E9-8E8BB2512F8F}" destId="{6899A165-8780-4DEB-B65D-2785D2A9C0CC}" srcOrd="1" destOrd="0" presId="urn:microsoft.com/office/officeart/2005/8/layout/radial2"/>
    <dgm:cxn modelId="{8A22F2D6-3B9F-4F15-961B-F732ACC95756}" type="presParOf" srcId="{08B30B13-6D7C-4367-856E-35F1B8586E83}" destId="{675EDF73-6B4E-4F32-AAD9-DE755EBD56BF}" srcOrd="1" destOrd="0" presId="urn:microsoft.com/office/officeart/2005/8/layout/radial2"/>
    <dgm:cxn modelId="{6270690E-2E71-4BE9-822F-F6414F752EC2}" type="presParOf" srcId="{08B30B13-6D7C-4367-856E-35F1B8586E83}" destId="{C8F4FB3F-F38E-408A-B6AC-DF859FD78D56}" srcOrd="2" destOrd="0" presId="urn:microsoft.com/office/officeart/2005/8/layout/radial2"/>
    <dgm:cxn modelId="{6F6564B7-49D6-44EB-9FFB-B24704B9AC69}" type="presParOf" srcId="{C8F4FB3F-F38E-408A-B6AC-DF859FD78D56}" destId="{4481B569-9C32-4A5F-A6F9-9F3841DE3070}" srcOrd="0" destOrd="0" presId="urn:microsoft.com/office/officeart/2005/8/layout/radial2"/>
    <dgm:cxn modelId="{E3C6CDDC-7466-42C1-9F90-EBEB6528F0C8}" type="presParOf" srcId="{C8F4FB3F-F38E-408A-B6AC-DF859FD78D56}" destId="{E1F4D0C7-4675-47BF-9AB4-7149D5F07348}" srcOrd="1" destOrd="0" presId="urn:microsoft.com/office/officeart/2005/8/layout/radial2"/>
    <dgm:cxn modelId="{76D87F1C-4FEC-4384-816C-1FF216EA8C4D}" type="presParOf" srcId="{08B30B13-6D7C-4367-856E-35F1B8586E83}" destId="{311C2A34-4520-46E4-B56D-4033581C82C9}" srcOrd="3" destOrd="0" presId="urn:microsoft.com/office/officeart/2005/8/layout/radial2"/>
    <dgm:cxn modelId="{C9E90210-94DA-44F1-A84C-950C2FD1703F}" type="presParOf" srcId="{08B30B13-6D7C-4367-856E-35F1B8586E83}" destId="{4E907929-7DFB-4BAD-B241-D672BEFD9431}" srcOrd="4" destOrd="0" presId="urn:microsoft.com/office/officeart/2005/8/layout/radial2"/>
    <dgm:cxn modelId="{02A91BBC-A170-43A8-BEAC-4767713AFA8D}" type="presParOf" srcId="{4E907929-7DFB-4BAD-B241-D672BEFD9431}" destId="{F0EB0B71-3E4C-493A-8886-7463867AFEA9}" srcOrd="0" destOrd="0" presId="urn:microsoft.com/office/officeart/2005/8/layout/radial2"/>
    <dgm:cxn modelId="{EED5BA84-AEF5-402F-B7CC-B39DB7AA0559}" type="presParOf" srcId="{4E907929-7DFB-4BAD-B241-D672BEFD9431}" destId="{E82E6500-2CB9-40AC-B63C-A99B6B803A63}" srcOrd="1" destOrd="0" presId="urn:microsoft.com/office/officeart/2005/8/layout/radial2"/>
    <dgm:cxn modelId="{2A3E9E07-0994-467E-9942-AD1CCA6DF06C}" type="presParOf" srcId="{08B30B13-6D7C-4367-856E-35F1B8586E83}" destId="{14772566-CADE-4A11-9E2D-55E09920CFBA}" srcOrd="5" destOrd="0" presId="urn:microsoft.com/office/officeart/2005/8/layout/radial2"/>
    <dgm:cxn modelId="{9AFD6E13-53DA-4875-BBC4-46A1037D7EB5}" type="presParOf" srcId="{08B30B13-6D7C-4367-856E-35F1B8586E83}" destId="{09EF92AC-3304-4391-BDC9-6F65AA272EFA}" srcOrd="6" destOrd="0" presId="urn:microsoft.com/office/officeart/2005/8/layout/radial2"/>
    <dgm:cxn modelId="{4F68D319-4B3D-448D-BB11-C6373C01B3FE}" type="presParOf" srcId="{09EF92AC-3304-4391-BDC9-6F65AA272EFA}" destId="{7369759D-FFCA-4B98-B36A-1CBA70531F8A}" srcOrd="0" destOrd="0" presId="urn:microsoft.com/office/officeart/2005/8/layout/radial2"/>
    <dgm:cxn modelId="{4D9652C9-F7BC-4ACE-8BEF-14859F249943}" type="presParOf" srcId="{09EF92AC-3304-4391-BDC9-6F65AA272EFA}" destId="{590CCE98-1F10-4E2D-9309-7501FCA5238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730705-D345-48F3-9025-D72206545EE6}" type="doc">
      <dgm:prSet loTypeId="urn:microsoft.com/office/officeart/2005/8/layout/radial5" loCatId="relationship" qsTypeId="urn:microsoft.com/office/officeart/2005/8/quickstyle/simple5" qsCatId="simple" csTypeId="urn:microsoft.com/office/officeart/2005/8/colors/colorful2" csCatId="colorful" phldr="1"/>
      <dgm:spPr/>
      <dgm:t>
        <a:bodyPr/>
        <a:lstStyle/>
        <a:p>
          <a:endParaRPr lang="fr-FR"/>
        </a:p>
      </dgm:t>
    </dgm:pt>
    <dgm:pt modelId="{B5385105-5118-428F-AB64-81DB23A7266D}">
      <dgm:prSet phldrT="[Texte]" custT="1"/>
      <dgm:spPr/>
      <dgm:t>
        <a:bodyPr/>
        <a:lstStyle/>
        <a:p>
          <a:r>
            <a:rPr lang="fr-FR" sz="2000" dirty="0" smtClean="0">
              <a:latin typeface="Garamond" panose="02020404030301010803" pitchFamily="18" charset="0"/>
            </a:rPr>
            <a:t>Vrai</a:t>
          </a:r>
        </a:p>
        <a:p>
          <a:r>
            <a:rPr lang="fr-FR" sz="2000" dirty="0" smtClean="0">
              <a:latin typeface="Garamond" panose="02020404030301010803" pitchFamily="18" charset="0"/>
            </a:rPr>
            <a:t>Beau</a:t>
          </a:r>
        </a:p>
        <a:p>
          <a:r>
            <a:rPr lang="fr-FR" sz="2000" dirty="0" smtClean="0">
              <a:latin typeface="Garamond" panose="02020404030301010803" pitchFamily="18" charset="0"/>
            </a:rPr>
            <a:t>Bon</a:t>
          </a:r>
          <a:endParaRPr lang="fr-FR" sz="1600" dirty="0">
            <a:latin typeface="Garamond" panose="02020404030301010803" pitchFamily="18" charset="0"/>
          </a:endParaRPr>
        </a:p>
      </dgm:t>
    </dgm:pt>
    <dgm:pt modelId="{A1963980-9BBC-4602-AF32-8CBBD8F0F89A}" type="parTrans" cxnId="{19082736-5696-44F3-BA28-E5E6BC2F240C}">
      <dgm:prSet/>
      <dgm:spPr/>
      <dgm:t>
        <a:bodyPr/>
        <a:lstStyle/>
        <a:p>
          <a:endParaRPr lang="fr-FR"/>
        </a:p>
      </dgm:t>
    </dgm:pt>
    <dgm:pt modelId="{F3B39B37-B77A-46F2-A8D8-BE0682A6DC20}" type="sibTrans" cxnId="{19082736-5696-44F3-BA28-E5E6BC2F240C}">
      <dgm:prSet/>
      <dgm:spPr/>
      <dgm:t>
        <a:bodyPr/>
        <a:lstStyle/>
        <a:p>
          <a:endParaRPr lang="fr-FR"/>
        </a:p>
      </dgm:t>
    </dgm:pt>
    <dgm:pt modelId="{174F0CE1-1F8C-4988-A166-6482E033C23A}">
      <dgm:prSet phldrT="[Texte]"/>
      <dgm:spPr>
        <a:solidFill>
          <a:srgbClr val="F52BDD"/>
        </a:solidFill>
      </dgm:spPr>
      <dgm:t>
        <a:bodyPr/>
        <a:lstStyle/>
        <a:p>
          <a:r>
            <a:rPr lang="fr-FR" dirty="0" smtClean="0">
              <a:latin typeface="Garamond" panose="02020404030301010803" pitchFamily="18" charset="0"/>
            </a:rPr>
            <a:t>Absolu</a:t>
          </a:r>
          <a:endParaRPr lang="fr-FR" dirty="0">
            <a:latin typeface="Garamond" panose="02020404030301010803" pitchFamily="18" charset="0"/>
          </a:endParaRPr>
        </a:p>
      </dgm:t>
    </dgm:pt>
    <dgm:pt modelId="{3B61B577-2AF0-4093-8A41-4FBAF1B14E1F}" type="parTrans" cxnId="{0CC88702-EE0F-4A38-A5CF-BE3BF7793D2E}">
      <dgm:prSet/>
      <dgm:spPr/>
      <dgm:t>
        <a:bodyPr/>
        <a:lstStyle/>
        <a:p>
          <a:endParaRPr lang="fr-FR"/>
        </a:p>
      </dgm:t>
    </dgm:pt>
    <dgm:pt modelId="{FD83128E-415F-4D3A-845F-7DED7A4273FF}" type="sibTrans" cxnId="{0CC88702-EE0F-4A38-A5CF-BE3BF7793D2E}">
      <dgm:prSet/>
      <dgm:spPr/>
      <dgm:t>
        <a:bodyPr/>
        <a:lstStyle/>
        <a:p>
          <a:endParaRPr lang="fr-FR"/>
        </a:p>
      </dgm:t>
    </dgm:pt>
    <dgm:pt modelId="{E42BF2F4-C037-4084-9703-9C6F94889F9B}">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fr-FR" sz="2400" dirty="0" smtClean="0">
              <a:latin typeface="Garamond" panose="02020404030301010803" pitchFamily="18" charset="0"/>
            </a:rPr>
            <a:t>Nature</a:t>
          </a:r>
          <a:endParaRPr lang="fr-FR" sz="2400" dirty="0">
            <a:latin typeface="Garamond" panose="02020404030301010803" pitchFamily="18" charset="0"/>
          </a:endParaRPr>
        </a:p>
      </dgm:t>
    </dgm:pt>
    <dgm:pt modelId="{903D25F7-90B0-4631-85FA-9B4D82010361}" type="parTrans" cxnId="{A1E820D5-D2E3-4B82-A074-9E93AB58B820}">
      <dgm:prSet/>
      <dgm:spPr/>
      <dgm:t>
        <a:bodyPr/>
        <a:lstStyle/>
        <a:p>
          <a:endParaRPr lang="fr-FR"/>
        </a:p>
      </dgm:t>
    </dgm:pt>
    <dgm:pt modelId="{600EA0B1-1834-4498-8FB6-ECEBE14E38B0}" type="sibTrans" cxnId="{A1E820D5-D2E3-4B82-A074-9E93AB58B820}">
      <dgm:prSet/>
      <dgm:spPr/>
      <dgm:t>
        <a:bodyPr/>
        <a:lstStyle/>
        <a:p>
          <a:endParaRPr lang="fr-FR"/>
        </a:p>
      </dgm:t>
    </dgm:pt>
    <dgm:pt modelId="{6443B90C-336B-4370-8A1C-87EBC3170736}">
      <dgm:prSet phldrT="[Texte]" custT="1"/>
      <dgm:spPr>
        <a:solidFill>
          <a:srgbClr val="FFC000"/>
        </a:solidFill>
      </dgm:spPr>
      <dgm:t>
        <a:bodyPr/>
        <a:lstStyle/>
        <a:p>
          <a:r>
            <a:rPr lang="fr-FR" sz="3200" dirty="0" smtClean="0">
              <a:latin typeface="Garamond" panose="02020404030301010803" pitchFamily="18" charset="0"/>
            </a:rPr>
            <a:t>Joie</a:t>
          </a:r>
          <a:endParaRPr lang="fr-FR" sz="3200" dirty="0">
            <a:latin typeface="Garamond" panose="02020404030301010803" pitchFamily="18" charset="0"/>
          </a:endParaRPr>
        </a:p>
      </dgm:t>
    </dgm:pt>
    <dgm:pt modelId="{6B460E45-E7FA-4B84-89F1-4BF96D6CE60E}" type="parTrans" cxnId="{A36892E9-477A-433B-93C2-D55BA561F462}">
      <dgm:prSet/>
      <dgm:spPr/>
      <dgm:t>
        <a:bodyPr/>
        <a:lstStyle/>
        <a:p>
          <a:endParaRPr lang="fr-FR"/>
        </a:p>
      </dgm:t>
    </dgm:pt>
    <dgm:pt modelId="{7A00BF11-EB2F-4717-83F2-019B0094BAA8}" type="sibTrans" cxnId="{A36892E9-477A-433B-93C2-D55BA561F462}">
      <dgm:prSet/>
      <dgm:spPr/>
      <dgm:t>
        <a:bodyPr/>
        <a:lstStyle/>
        <a:p>
          <a:endParaRPr lang="fr-FR"/>
        </a:p>
      </dgm:t>
    </dgm:pt>
    <dgm:pt modelId="{32FCE815-2236-4251-9CBE-D856D990F561}">
      <dgm:prSet phldrT="[Texte]" custT="1"/>
      <dgm:spPr/>
      <dgm:t>
        <a:bodyPr/>
        <a:lstStyle/>
        <a:p>
          <a:r>
            <a:rPr lang="fr-FR" sz="2000" dirty="0" smtClean="0">
              <a:latin typeface="Garamond" panose="02020404030301010803" pitchFamily="18" charset="0"/>
            </a:rPr>
            <a:t>Être humain</a:t>
          </a:r>
          <a:endParaRPr lang="fr-FR" sz="2000" dirty="0">
            <a:latin typeface="Garamond" panose="02020404030301010803" pitchFamily="18" charset="0"/>
          </a:endParaRPr>
        </a:p>
      </dgm:t>
    </dgm:pt>
    <dgm:pt modelId="{A80A8004-C526-42D7-9518-639A61348822}" type="parTrans" cxnId="{731C8DFB-FC75-4782-8EE9-BE1BC95823D9}">
      <dgm:prSet/>
      <dgm:spPr/>
      <dgm:t>
        <a:bodyPr/>
        <a:lstStyle/>
        <a:p>
          <a:endParaRPr lang="fr-FR"/>
        </a:p>
      </dgm:t>
    </dgm:pt>
    <dgm:pt modelId="{0A2363F5-9239-4EA1-A7EC-A8A57972DA6A}" type="sibTrans" cxnId="{731C8DFB-FC75-4782-8EE9-BE1BC95823D9}">
      <dgm:prSet/>
      <dgm:spPr/>
      <dgm:t>
        <a:bodyPr/>
        <a:lstStyle/>
        <a:p>
          <a:endParaRPr lang="fr-FR"/>
        </a:p>
      </dgm:t>
    </dgm:pt>
    <dgm:pt modelId="{82EAADB7-E60C-4B75-82F9-E13E1BA31CB9}" type="pres">
      <dgm:prSet presAssocID="{A4730705-D345-48F3-9025-D72206545EE6}" presName="Name0" presStyleCnt="0">
        <dgm:presLayoutVars>
          <dgm:chMax val="1"/>
          <dgm:dir/>
          <dgm:animLvl val="ctr"/>
          <dgm:resizeHandles val="exact"/>
        </dgm:presLayoutVars>
      </dgm:prSet>
      <dgm:spPr/>
      <dgm:t>
        <a:bodyPr/>
        <a:lstStyle/>
        <a:p>
          <a:endParaRPr lang="fr-FR"/>
        </a:p>
      </dgm:t>
    </dgm:pt>
    <dgm:pt modelId="{16B37F92-9C9F-4A46-AF92-A39FDC652A19}" type="pres">
      <dgm:prSet presAssocID="{B5385105-5118-428F-AB64-81DB23A7266D}" presName="centerShape" presStyleLbl="node0" presStyleIdx="0" presStyleCnt="1"/>
      <dgm:spPr/>
      <dgm:t>
        <a:bodyPr/>
        <a:lstStyle/>
        <a:p>
          <a:endParaRPr lang="fr-FR"/>
        </a:p>
      </dgm:t>
    </dgm:pt>
    <dgm:pt modelId="{9570101E-7F1C-46E9-BBB7-C5868356D0AA}" type="pres">
      <dgm:prSet presAssocID="{3B61B577-2AF0-4093-8A41-4FBAF1B14E1F}" presName="parTrans" presStyleLbl="sibTrans2D1" presStyleIdx="0" presStyleCnt="4"/>
      <dgm:spPr/>
      <dgm:t>
        <a:bodyPr/>
        <a:lstStyle/>
        <a:p>
          <a:endParaRPr lang="fr-FR"/>
        </a:p>
      </dgm:t>
    </dgm:pt>
    <dgm:pt modelId="{5CD5866B-35AB-45FA-9A14-0533BCAA7FD2}" type="pres">
      <dgm:prSet presAssocID="{3B61B577-2AF0-4093-8A41-4FBAF1B14E1F}" presName="connectorText" presStyleLbl="sibTrans2D1" presStyleIdx="0" presStyleCnt="4"/>
      <dgm:spPr/>
      <dgm:t>
        <a:bodyPr/>
        <a:lstStyle/>
        <a:p>
          <a:endParaRPr lang="fr-FR"/>
        </a:p>
      </dgm:t>
    </dgm:pt>
    <dgm:pt modelId="{F2464DA3-D20C-424A-B464-B5F3C776D57B}" type="pres">
      <dgm:prSet presAssocID="{174F0CE1-1F8C-4988-A166-6482E033C23A}" presName="node" presStyleLbl="node1" presStyleIdx="0" presStyleCnt="4">
        <dgm:presLayoutVars>
          <dgm:bulletEnabled val="1"/>
        </dgm:presLayoutVars>
      </dgm:prSet>
      <dgm:spPr/>
      <dgm:t>
        <a:bodyPr/>
        <a:lstStyle/>
        <a:p>
          <a:endParaRPr lang="fr-FR"/>
        </a:p>
      </dgm:t>
    </dgm:pt>
    <dgm:pt modelId="{8381AFD0-A9B3-4096-9FF8-5A2880AEF6D3}" type="pres">
      <dgm:prSet presAssocID="{903D25F7-90B0-4631-85FA-9B4D82010361}" presName="parTrans" presStyleLbl="sibTrans2D1" presStyleIdx="1" presStyleCnt="4"/>
      <dgm:spPr/>
      <dgm:t>
        <a:bodyPr/>
        <a:lstStyle/>
        <a:p>
          <a:endParaRPr lang="fr-FR"/>
        </a:p>
      </dgm:t>
    </dgm:pt>
    <dgm:pt modelId="{F0628AC1-1C2D-4293-942C-652082CAF8A4}" type="pres">
      <dgm:prSet presAssocID="{903D25F7-90B0-4631-85FA-9B4D82010361}" presName="connectorText" presStyleLbl="sibTrans2D1" presStyleIdx="1" presStyleCnt="4"/>
      <dgm:spPr/>
      <dgm:t>
        <a:bodyPr/>
        <a:lstStyle/>
        <a:p>
          <a:endParaRPr lang="fr-FR"/>
        </a:p>
      </dgm:t>
    </dgm:pt>
    <dgm:pt modelId="{4DD7E690-5BA7-444E-9705-B118CD2644B9}" type="pres">
      <dgm:prSet presAssocID="{E42BF2F4-C037-4084-9703-9C6F94889F9B}" presName="node" presStyleLbl="node1" presStyleIdx="1" presStyleCnt="4">
        <dgm:presLayoutVars>
          <dgm:bulletEnabled val="1"/>
        </dgm:presLayoutVars>
      </dgm:prSet>
      <dgm:spPr/>
      <dgm:t>
        <a:bodyPr/>
        <a:lstStyle/>
        <a:p>
          <a:endParaRPr lang="fr-FR"/>
        </a:p>
      </dgm:t>
    </dgm:pt>
    <dgm:pt modelId="{1DF2949D-9434-41B6-9387-B809489F3421}" type="pres">
      <dgm:prSet presAssocID="{6B460E45-E7FA-4B84-89F1-4BF96D6CE60E}" presName="parTrans" presStyleLbl="sibTrans2D1" presStyleIdx="2" presStyleCnt="4"/>
      <dgm:spPr/>
      <dgm:t>
        <a:bodyPr/>
        <a:lstStyle/>
        <a:p>
          <a:endParaRPr lang="fr-FR"/>
        </a:p>
      </dgm:t>
    </dgm:pt>
    <dgm:pt modelId="{4217E606-D13F-4767-89A2-E4B3D22F8A13}" type="pres">
      <dgm:prSet presAssocID="{6B460E45-E7FA-4B84-89F1-4BF96D6CE60E}" presName="connectorText" presStyleLbl="sibTrans2D1" presStyleIdx="2" presStyleCnt="4"/>
      <dgm:spPr/>
      <dgm:t>
        <a:bodyPr/>
        <a:lstStyle/>
        <a:p>
          <a:endParaRPr lang="fr-FR"/>
        </a:p>
      </dgm:t>
    </dgm:pt>
    <dgm:pt modelId="{9679B78E-19BF-4C27-A2AF-6BF590AEA36B}" type="pres">
      <dgm:prSet presAssocID="{6443B90C-336B-4370-8A1C-87EBC3170736}" presName="node" presStyleLbl="node1" presStyleIdx="2" presStyleCnt="4">
        <dgm:presLayoutVars>
          <dgm:bulletEnabled val="1"/>
        </dgm:presLayoutVars>
      </dgm:prSet>
      <dgm:spPr/>
      <dgm:t>
        <a:bodyPr/>
        <a:lstStyle/>
        <a:p>
          <a:endParaRPr lang="fr-FR"/>
        </a:p>
      </dgm:t>
    </dgm:pt>
    <dgm:pt modelId="{79D8C799-7F4D-4EC3-ACC3-171526E9D12D}" type="pres">
      <dgm:prSet presAssocID="{A80A8004-C526-42D7-9518-639A61348822}" presName="parTrans" presStyleLbl="sibTrans2D1" presStyleIdx="3" presStyleCnt="4"/>
      <dgm:spPr/>
      <dgm:t>
        <a:bodyPr/>
        <a:lstStyle/>
        <a:p>
          <a:endParaRPr lang="fr-FR"/>
        </a:p>
      </dgm:t>
    </dgm:pt>
    <dgm:pt modelId="{394A63E4-A192-4007-84B9-9129C54958D0}" type="pres">
      <dgm:prSet presAssocID="{A80A8004-C526-42D7-9518-639A61348822}" presName="connectorText" presStyleLbl="sibTrans2D1" presStyleIdx="3" presStyleCnt="4"/>
      <dgm:spPr/>
      <dgm:t>
        <a:bodyPr/>
        <a:lstStyle/>
        <a:p>
          <a:endParaRPr lang="fr-FR"/>
        </a:p>
      </dgm:t>
    </dgm:pt>
    <dgm:pt modelId="{699E2AB4-9506-4EBA-A370-A95CD3F7F854}" type="pres">
      <dgm:prSet presAssocID="{32FCE815-2236-4251-9CBE-D856D990F561}" presName="node" presStyleLbl="node1" presStyleIdx="3" presStyleCnt="4">
        <dgm:presLayoutVars>
          <dgm:bulletEnabled val="1"/>
        </dgm:presLayoutVars>
      </dgm:prSet>
      <dgm:spPr/>
      <dgm:t>
        <a:bodyPr/>
        <a:lstStyle/>
        <a:p>
          <a:endParaRPr lang="fr-FR"/>
        </a:p>
      </dgm:t>
    </dgm:pt>
  </dgm:ptLst>
  <dgm:cxnLst>
    <dgm:cxn modelId="{A1E820D5-D2E3-4B82-A074-9E93AB58B820}" srcId="{B5385105-5118-428F-AB64-81DB23A7266D}" destId="{E42BF2F4-C037-4084-9703-9C6F94889F9B}" srcOrd="1" destOrd="0" parTransId="{903D25F7-90B0-4631-85FA-9B4D82010361}" sibTransId="{600EA0B1-1834-4498-8FB6-ECEBE14E38B0}"/>
    <dgm:cxn modelId="{7D28332C-DCE7-4C90-80F3-14E097D42122}" type="presOf" srcId="{32FCE815-2236-4251-9CBE-D856D990F561}" destId="{699E2AB4-9506-4EBA-A370-A95CD3F7F854}" srcOrd="0" destOrd="0" presId="urn:microsoft.com/office/officeart/2005/8/layout/radial5"/>
    <dgm:cxn modelId="{0CC88702-EE0F-4A38-A5CF-BE3BF7793D2E}" srcId="{B5385105-5118-428F-AB64-81DB23A7266D}" destId="{174F0CE1-1F8C-4988-A166-6482E033C23A}" srcOrd="0" destOrd="0" parTransId="{3B61B577-2AF0-4093-8A41-4FBAF1B14E1F}" sibTransId="{FD83128E-415F-4D3A-845F-7DED7A4273FF}"/>
    <dgm:cxn modelId="{294D54EE-A8B7-4A4F-AE28-5A4AA2495AB2}" type="presOf" srcId="{3B61B577-2AF0-4093-8A41-4FBAF1B14E1F}" destId="{5CD5866B-35AB-45FA-9A14-0533BCAA7FD2}" srcOrd="1" destOrd="0" presId="urn:microsoft.com/office/officeart/2005/8/layout/radial5"/>
    <dgm:cxn modelId="{A91BE4F9-6E0D-49D6-A83D-8574947468DD}" type="presOf" srcId="{174F0CE1-1F8C-4988-A166-6482E033C23A}" destId="{F2464DA3-D20C-424A-B464-B5F3C776D57B}" srcOrd="0" destOrd="0" presId="urn:microsoft.com/office/officeart/2005/8/layout/radial5"/>
    <dgm:cxn modelId="{C68D7949-926B-4D68-AA81-C090701D1D6D}" type="presOf" srcId="{A80A8004-C526-42D7-9518-639A61348822}" destId="{394A63E4-A192-4007-84B9-9129C54958D0}" srcOrd="1" destOrd="0" presId="urn:microsoft.com/office/officeart/2005/8/layout/radial5"/>
    <dgm:cxn modelId="{CA47C99F-8CA8-4D32-AF2D-E6D95ECBBFB7}" type="presOf" srcId="{903D25F7-90B0-4631-85FA-9B4D82010361}" destId="{8381AFD0-A9B3-4096-9FF8-5A2880AEF6D3}" srcOrd="0" destOrd="0" presId="urn:microsoft.com/office/officeart/2005/8/layout/radial5"/>
    <dgm:cxn modelId="{731C8DFB-FC75-4782-8EE9-BE1BC95823D9}" srcId="{B5385105-5118-428F-AB64-81DB23A7266D}" destId="{32FCE815-2236-4251-9CBE-D856D990F561}" srcOrd="3" destOrd="0" parTransId="{A80A8004-C526-42D7-9518-639A61348822}" sibTransId="{0A2363F5-9239-4EA1-A7EC-A8A57972DA6A}"/>
    <dgm:cxn modelId="{E7B5F5AF-1307-4023-B260-0ABB338DF85A}" type="presOf" srcId="{903D25F7-90B0-4631-85FA-9B4D82010361}" destId="{F0628AC1-1C2D-4293-942C-652082CAF8A4}" srcOrd="1" destOrd="0" presId="urn:microsoft.com/office/officeart/2005/8/layout/radial5"/>
    <dgm:cxn modelId="{19082736-5696-44F3-BA28-E5E6BC2F240C}" srcId="{A4730705-D345-48F3-9025-D72206545EE6}" destId="{B5385105-5118-428F-AB64-81DB23A7266D}" srcOrd="0" destOrd="0" parTransId="{A1963980-9BBC-4602-AF32-8CBBD8F0F89A}" sibTransId="{F3B39B37-B77A-46F2-A8D8-BE0682A6DC20}"/>
    <dgm:cxn modelId="{2D9B2F9F-75EF-40B3-AF30-A0F2DC8637DA}" type="presOf" srcId="{6B460E45-E7FA-4B84-89F1-4BF96D6CE60E}" destId="{4217E606-D13F-4767-89A2-E4B3D22F8A13}" srcOrd="1" destOrd="0" presId="urn:microsoft.com/office/officeart/2005/8/layout/radial5"/>
    <dgm:cxn modelId="{CBBED8F7-49CD-41EF-9CD2-9762C5606CA2}" type="presOf" srcId="{B5385105-5118-428F-AB64-81DB23A7266D}" destId="{16B37F92-9C9F-4A46-AF92-A39FDC652A19}" srcOrd="0" destOrd="0" presId="urn:microsoft.com/office/officeart/2005/8/layout/radial5"/>
    <dgm:cxn modelId="{48E4F911-9563-4375-B7C1-5A57CA1ED593}" type="presOf" srcId="{E42BF2F4-C037-4084-9703-9C6F94889F9B}" destId="{4DD7E690-5BA7-444E-9705-B118CD2644B9}" srcOrd="0" destOrd="0" presId="urn:microsoft.com/office/officeart/2005/8/layout/radial5"/>
    <dgm:cxn modelId="{EE44DF82-6A5C-4614-8CDA-07DA5725A7F5}" type="presOf" srcId="{6443B90C-336B-4370-8A1C-87EBC3170736}" destId="{9679B78E-19BF-4C27-A2AF-6BF590AEA36B}" srcOrd="0" destOrd="0" presId="urn:microsoft.com/office/officeart/2005/8/layout/radial5"/>
    <dgm:cxn modelId="{7FD72127-75F7-4017-A50C-4567F8A6B906}" type="presOf" srcId="{6B460E45-E7FA-4B84-89F1-4BF96D6CE60E}" destId="{1DF2949D-9434-41B6-9387-B809489F3421}" srcOrd="0" destOrd="0" presId="urn:microsoft.com/office/officeart/2005/8/layout/radial5"/>
    <dgm:cxn modelId="{F7226811-B5AD-482B-A331-BEFD5A2B2875}" type="presOf" srcId="{A4730705-D345-48F3-9025-D72206545EE6}" destId="{82EAADB7-E60C-4B75-82F9-E13E1BA31CB9}" srcOrd="0" destOrd="0" presId="urn:microsoft.com/office/officeart/2005/8/layout/radial5"/>
    <dgm:cxn modelId="{C01B74E7-D4EA-42E8-AC75-BBBE4644C0CF}" type="presOf" srcId="{A80A8004-C526-42D7-9518-639A61348822}" destId="{79D8C799-7F4D-4EC3-ACC3-171526E9D12D}" srcOrd="0" destOrd="0" presId="urn:microsoft.com/office/officeart/2005/8/layout/radial5"/>
    <dgm:cxn modelId="{93F46F73-486F-495A-9CFB-9D0CD1024AD9}" type="presOf" srcId="{3B61B577-2AF0-4093-8A41-4FBAF1B14E1F}" destId="{9570101E-7F1C-46E9-BBB7-C5868356D0AA}" srcOrd="0" destOrd="0" presId="urn:microsoft.com/office/officeart/2005/8/layout/radial5"/>
    <dgm:cxn modelId="{A36892E9-477A-433B-93C2-D55BA561F462}" srcId="{B5385105-5118-428F-AB64-81DB23A7266D}" destId="{6443B90C-336B-4370-8A1C-87EBC3170736}" srcOrd="2" destOrd="0" parTransId="{6B460E45-E7FA-4B84-89F1-4BF96D6CE60E}" sibTransId="{7A00BF11-EB2F-4717-83F2-019B0094BAA8}"/>
    <dgm:cxn modelId="{E0122F4E-D8D0-4749-B18B-49A0C0A5A08F}" type="presParOf" srcId="{82EAADB7-E60C-4B75-82F9-E13E1BA31CB9}" destId="{16B37F92-9C9F-4A46-AF92-A39FDC652A19}" srcOrd="0" destOrd="0" presId="urn:microsoft.com/office/officeart/2005/8/layout/radial5"/>
    <dgm:cxn modelId="{1E7F8FE0-B5D9-4D74-8A31-C04CD89416C1}" type="presParOf" srcId="{82EAADB7-E60C-4B75-82F9-E13E1BA31CB9}" destId="{9570101E-7F1C-46E9-BBB7-C5868356D0AA}" srcOrd="1" destOrd="0" presId="urn:microsoft.com/office/officeart/2005/8/layout/radial5"/>
    <dgm:cxn modelId="{6D10CBC1-62F0-4CE4-99A5-226AE0FC4BD9}" type="presParOf" srcId="{9570101E-7F1C-46E9-BBB7-C5868356D0AA}" destId="{5CD5866B-35AB-45FA-9A14-0533BCAA7FD2}" srcOrd="0" destOrd="0" presId="urn:microsoft.com/office/officeart/2005/8/layout/radial5"/>
    <dgm:cxn modelId="{A1258FD9-F7A5-4CA5-B01A-F29BE4243258}" type="presParOf" srcId="{82EAADB7-E60C-4B75-82F9-E13E1BA31CB9}" destId="{F2464DA3-D20C-424A-B464-B5F3C776D57B}" srcOrd="2" destOrd="0" presId="urn:microsoft.com/office/officeart/2005/8/layout/radial5"/>
    <dgm:cxn modelId="{427C0E38-7945-4C1F-A6FB-03A47D5D41F4}" type="presParOf" srcId="{82EAADB7-E60C-4B75-82F9-E13E1BA31CB9}" destId="{8381AFD0-A9B3-4096-9FF8-5A2880AEF6D3}" srcOrd="3" destOrd="0" presId="urn:microsoft.com/office/officeart/2005/8/layout/radial5"/>
    <dgm:cxn modelId="{7A265E4C-BE75-4DD5-9D74-FEFBDE605BFB}" type="presParOf" srcId="{8381AFD0-A9B3-4096-9FF8-5A2880AEF6D3}" destId="{F0628AC1-1C2D-4293-942C-652082CAF8A4}" srcOrd="0" destOrd="0" presId="urn:microsoft.com/office/officeart/2005/8/layout/radial5"/>
    <dgm:cxn modelId="{CBF4A42F-DAD4-4376-9A26-838440D714C1}" type="presParOf" srcId="{82EAADB7-E60C-4B75-82F9-E13E1BA31CB9}" destId="{4DD7E690-5BA7-444E-9705-B118CD2644B9}" srcOrd="4" destOrd="0" presId="urn:microsoft.com/office/officeart/2005/8/layout/radial5"/>
    <dgm:cxn modelId="{0F580517-1AAA-4CE0-9CF6-88AA12B14B76}" type="presParOf" srcId="{82EAADB7-E60C-4B75-82F9-E13E1BA31CB9}" destId="{1DF2949D-9434-41B6-9387-B809489F3421}" srcOrd="5" destOrd="0" presId="urn:microsoft.com/office/officeart/2005/8/layout/radial5"/>
    <dgm:cxn modelId="{5CE1C765-575A-4253-A9EF-19D38C73346B}" type="presParOf" srcId="{1DF2949D-9434-41B6-9387-B809489F3421}" destId="{4217E606-D13F-4767-89A2-E4B3D22F8A13}" srcOrd="0" destOrd="0" presId="urn:microsoft.com/office/officeart/2005/8/layout/radial5"/>
    <dgm:cxn modelId="{4C39E437-2F86-495B-8CD2-F0685ACE7839}" type="presParOf" srcId="{82EAADB7-E60C-4B75-82F9-E13E1BA31CB9}" destId="{9679B78E-19BF-4C27-A2AF-6BF590AEA36B}" srcOrd="6" destOrd="0" presId="urn:microsoft.com/office/officeart/2005/8/layout/radial5"/>
    <dgm:cxn modelId="{2D9CDDC2-DACB-4479-9128-CC4296AB663C}" type="presParOf" srcId="{82EAADB7-E60C-4B75-82F9-E13E1BA31CB9}" destId="{79D8C799-7F4D-4EC3-ACC3-171526E9D12D}" srcOrd="7" destOrd="0" presId="urn:microsoft.com/office/officeart/2005/8/layout/radial5"/>
    <dgm:cxn modelId="{871D7E91-2576-4AF8-8300-90CA08D9A2E8}" type="presParOf" srcId="{79D8C799-7F4D-4EC3-ACC3-171526E9D12D}" destId="{394A63E4-A192-4007-84B9-9129C54958D0}" srcOrd="0" destOrd="0" presId="urn:microsoft.com/office/officeart/2005/8/layout/radial5"/>
    <dgm:cxn modelId="{D40F2C0D-BF68-49C4-9469-7CB34AE742C1}" type="presParOf" srcId="{82EAADB7-E60C-4B75-82F9-E13E1BA31CB9}" destId="{699E2AB4-9506-4EBA-A370-A95CD3F7F854}"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693D63-F98D-47D7-9A97-F61AD55F6C9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fr-FR"/>
        </a:p>
      </dgm:t>
    </dgm:pt>
    <dgm:pt modelId="{90029733-1ACA-4CCC-89C7-29152EDBC62E}">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latin typeface="Garamond" panose="02020404030301010803" pitchFamily="18" charset="0"/>
            </a:rPr>
            <a:t>intellect</a:t>
          </a:r>
          <a:endParaRPr lang="fr-FR" dirty="0">
            <a:latin typeface="Garamond" panose="02020404030301010803" pitchFamily="18" charset="0"/>
          </a:endParaRPr>
        </a:p>
      </dgm:t>
    </dgm:pt>
    <dgm:pt modelId="{CDF91657-0A7A-4838-AA8E-FC1F5D2D4A72}" type="parTrans" cxnId="{A1D2F0A2-8170-4FAC-9FB1-228BF9BD2E67}">
      <dgm:prSet/>
      <dgm:spPr/>
      <dgm:t>
        <a:bodyPr/>
        <a:lstStyle/>
        <a:p>
          <a:endParaRPr lang="fr-FR"/>
        </a:p>
      </dgm:t>
    </dgm:pt>
    <dgm:pt modelId="{66FC6E85-4EB0-4670-8C82-2A86265BCE0D}" type="sibTrans" cxnId="{A1D2F0A2-8170-4FAC-9FB1-228BF9BD2E67}">
      <dgm:prSet/>
      <dgm:spPr/>
      <dgm:t>
        <a:bodyPr/>
        <a:lstStyle/>
        <a:p>
          <a:endParaRPr lang="fr-FR"/>
        </a:p>
      </dgm:t>
    </dgm:pt>
    <dgm:pt modelId="{96D310FC-7621-4FF7-9872-6C370F8956A4}">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latin typeface="Garamond" panose="02020404030301010803" pitchFamily="18" charset="0"/>
            </a:rPr>
            <a:t>émotion</a:t>
          </a:r>
          <a:endParaRPr lang="fr-FR" dirty="0">
            <a:latin typeface="Garamond" panose="02020404030301010803" pitchFamily="18" charset="0"/>
          </a:endParaRPr>
        </a:p>
      </dgm:t>
    </dgm:pt>
    <dgm:pt modelId="{36C4EC34-0540-4058-BA5F-91F10EA0B451}" type="parTrans" cxnId="{59A475A6-9CC1-4E54-8820-1E2F84B002F0}">
      <dgm:prSet/>
      <dgm:spPr/>
      <dgm:t>
        <a:bodyPr/>
        <a:lstStyle/>
        <a:p>
          <a:endParaRPr lang="fr-FR"/>
        </a:p>
      </dgm:t>
    </dgm:pt>
    <dgm:pt modelId="{287606C7-AA01-44D6-A8A0-BE18B420888F}" type="sibTrans" cxnId="{59A475A6-9CC1-4E54-8820-1E2F84B002F0}">
      <dgm:prSet/>
      <dgm:spPr/>
      <dgm:t>
        <a:bodyPr/>
        <a:lstStyle/>
        <a:p>
          <a:endParaRPr lang="fr-FR"/>
        </a:p>
      </dgm:t>
    </dgm:pt>
    <dgm:pt modelId="{9E7F8501-C5CB-41FB-ACD0-A35C369FAC4A}">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latin typeface="Garamond" panose="02020404030301010803" pitchFamily="18" charset="0"/>
            </a:rPr>
            <a:t>volonté</a:t>
          </a:r>
          <a:endParaRPr lang="fr-FR" dirty="0">
            <a:latin typeface="Garamond" panose="02020404030301010803" pitchFamily="18" charset="0"/>
          </a:endParaRPr>
        </a:p>
      </dgm:t>
    </dgm:pt>
    <dgm:pt modelId="{D513DCBF-E41E-4272-BD25-5D3C96D97A58}" type="parTrans" cxnId="{EE8749CF-77CF-413E-B81E-2EE9A9672ED2}">
      <dgm:prSet/>
      <dgm:spPr/>
      <dgm:t>
        <a:bodyPr/>
        <a:lstStyle/>
        <a:p>
          <a:endParaRPr lang="fr-FR"/>
        </a:p>
      </dgm:t>
    </dgm:pt>
    <dgm:pt modelId="{0D87290E-C829-4D65-87E8-63A0FFD317DB}" type="sibTrans" cxnId="{EE8749CF-77CF-413E-B81E-2EE9A9672ED2}">
      <dgm:prSet/>
      <dgm:spPr/>
      <dgm:t>
        <a:bodyPr/>
        <a:lstStyle/>
        <a:p>
          <a:endParaRPr lang="fr-FR"/>
        </a:p>
      </dgm:t>
    </dgm:pt>
    <dgm:pt modelId="{8D94BFE2-457E-46A1-8460-2ACE7A453787}" type="pres">
      <dgm:prSet presAssocID="{7A693D63-F98D-47D7-9A97-F61AD55F6C91}" presName="composite" presStyleCnt="0">
        <dgm:presLayoutVars>
          <dgm:chMax val="5"/>
          <dgm:dir/>
          <dgm:animLvl val="ctr"/>
          <dgm:resizeHandles val="exact"/>
        </dgm:presLayoutVars>
      </dgm:prSet>
      <dgm:spPr/>
      <dgm:t>
        <a:bodyPr/>
        <a:lstStyle/>
        <a:p>
          <a:endParaRPr lang="fr-FR"/>
        </a:p>
      </dgm:t>
    </dgm:pt>
    <dgm:pt modelId="{08B30B13-6D7C-4367-856E-35F1B8586E83}" type="pres">
      <dgm:prSet presAssocID="{7A693D63-F98D-47D7-9A97-F61AD55F6C91}" presName="cycle" presStyleCnt="0"/>
      <dgm:spPr/>
    </dgm:pt>
    <dgm:pt modelId="{F5802456-D817-4055-B8E9-8E8BB2512F8F}" type="pres">
      <dgm:prSet presAssocID="{7A693D63-F98D-47D7-9A97-F61AD55F6C91}" presName="centerShape" presStyleCnt="0"/>
      <dgm:spPr/>
    </dgm:pt>
    <dgm:pt modelId="{E30AD50A-96E3-48E6-AFC9-1EF3520875C3}" type="pres">
      <dgm:prSet presAssocID="{7A693D63-F98D-47D7-9A97-F61AD55F6C91}" presName="connSite" presStyleLbl="node1" presStyleIdx="0" presStyleCnt="4"/>
      <dgm:spPr/>
    </dgm:pt>
    <dgm:pt modelId="{6899A165-8780-4DEB-B65D-2785D2A9C0CC}" type="pres">
      <dgm:prSet presAssocID="{7A693D63-F98D-47D7-9A97-F61AD55F6C91}" presName="visible" presStyleLbl="node1" presStyleIdx="0" presStyleCnt="4" custLinFactNeighborX="-7629" custLinFactNeighborY="-10874">
        <dgm:style>
          <a:lnRef idx="0">
            <a:schemeClr val="accent4"/>
          </a:lnRef>
          <a:fillRef idx="3">
            <a:schemeClr val="accent4"/>
          </a:fillRef>
          <a:effectRef idx="3">
            <a:schemeClr val="accent4"/>
          </a:effectRef>
          <a:fontRef idx="minor">
            <a:schemeClr val="lt1"/>
          </a:fontRef>
        </dgm:style>
      </dgm:prSet>
      <dgm:spPr>
        <a:solidFill>
          <a:srgbClr val="002060"/>
        </a:solidFill>
      </dgm:spPr>
      <dgm:t>
        <a:bodyPr/>
        <a:lstStyle/>
        <a:p>
          <a:endParaRPr lang="fr-FR"/>
        </a:p>
      </dgm:t>
    </dgm:pt>
    <dgm:pt modelId="{675EDF73-6B4E-4F32-AAD9-DE755EBD56BF}" type="pres">
      <dgm:prSet presAssocID="{CDF91657-0A7A-4838-AA8E-FC1F5D2D4A72}" presName="Name25" presStyleLbl="parChTrans1D1" presStyleIdx="0" presStyleCnt="3"/>
      <dgm:spPr/>
      <dgm:t>
        <a:bodyPr/>
        <a:lstStyle/>
        <a:p>
          <a:endParaRPr lang="fr-FR"/>
        </a:p>
      </dgm:t>
    </dgm:pt>
    <dgm:pt modelId="{C8F4FB3F-F38E-408A-B6AC-DF859FD78D56}" type="pres">
      <dgm:prSet presAssocID="{90029733-1ACA-4CCC-89C7-29152EDBC62E}" presName="node" presStyleCnt="0"/>
      <dgm:spPr/>
    </dgm:pt>
    <dgm:pt modelId="{4481B569-9C32-4A5F-A6F9-9F3841DE3070}" type="pres">
      <dgm:prSet presAssocID="{90029733-1ACA-4CCC-89C7-29152EDBC62E}" presName="parentNode" presStyleLbl="node1" presStyleIdx="1" presStyleCnt="4">
        <dgm:presLayoutVars>
          <dgm:chMax val="1"/>
          <dgm:bulletEnabled val="1"/>
        </dgm:presLayoutVars>
      </dgm:prSet>
      <dgm:spPr/>
      <dgm:t>
        <a:bodyPr/>
        <a:lstStyle/>
        <a:p>
          <a:endParaRPr lang="fr-FR"/>
        </a:p>
      </dgm:t>
    </dgm:pt>
    <dgm:pt modelId="{E1F4D0C7-4675-47BF-9AB4-7149D5F07348}" type="pres">
      <dgm:prSet presAssocID="{90029733-1ACA-4CCC-89C7-29152EDBC62E}" presName="childNode" presStyleLbl="revTx" presStyleIdx="0" presStyleCnt="0">
        <dgm:presLayoutVars>
          <dgm:bulletEnabled val="1"/>
        </dgm:presLayoutVars>
      </dgm:prSet>
      <dgm:spPr/>
      <dgm:t>
        <a:bodyPr/>
        <a:lstStyle/>
        <a:p>
          <a:endParaRPr lang="fr-FR"/>
        </a:p>
      </dgm:t>
    </dgm:pt>
    <dgm:pt modelId="{311C2A34-4520-46E4-B56D-4033581C82C9}" type="pres">
      <dgm:prSet presAssocID="{36C4EC34-0540-4058-BA5F-91F10EA0B451}" presName="Name25" presStyleLbl="parChTrans1D1" presStyleIdx="1" presStyleCnt="3"/>
      <dgm:spPr/>
      <dgm:t>
        <a:bodyPr/>
        <a:lstStyle/>
        <a:p>
          <a:endParaRPr lang="fr-FR"/>
        </a:p>
      </dgm:t>
    </dgm:pt>
    <dgm:pt modelId="{4E907929-7DFB-4BAD-B241-D672BEFD9431}" type="pres">
      <dgm:prSet presAssocID="{96D310FC-7621-4FF7-9872-6C370F8956A4}" presName="node" presStyleCnt="0"/>
      <dgm:spPr/>
    </dgm:pt>
    <dgm:pt modelId="{F0EB0B71-3E4C-493A-8886-7463867AFEA9}" type="pres">
      <dgm:prSet presAssocID="{96D310FC-7621-4FF7-9872-6C370F8956A4}" presName="parentNode" presStyleLbl="node1" presStyleIdx="2" presStyleCnt="4">
        <dgm:presLayoutVars>
          <dgm:chMax val="1"/>
          <dgm:bulletEnabled val="1"/>
        </dgm:presLayoutVars>
      </dgm:prSet>
      <dgm:spPr/>
      <dgm:t>
        <a:bodyPr/>
        <a:lstStyle/>
        <a:p>
          <a:endParaRPr lang="fr-FR"/>
        </a:p>
      </dgm:t>
    </dgm:pt>
    <dgm:pt modelId="{E82E6500-2CB9-40AC-B63C-A99B6B803A63}" type="pres">
      <dgm:prSet presAssocID="{96D310FC-7621-4FF7-9872-6C370F8956A4}" presName="childNode" presStyleLbl="revTx" presStyleIdx="0" presStyleCnt="0">
        <dgm:presLayoutVars>
          <dgm:bulletEnabled val="1"/>
        </dgm:presLayoutVars>
      </dgm:prSet>
      <dgm:spPr/>
      <dgm:t>
        <a:bodyPr/>
        <a:lstStyle/>
        <a:p>
          <a:endParaRPr lang="fr-FR"/>
        </a:p>
      </dgm:t>
    </dgm:pt>
    <dgm:pt modelId="{14772566-CADE-4A11-9E2D-55E09920CFBA}" type="pres">
      <dgm:prSet presAssocID="{D513DCBF-E41E-4272-BD25-5D3C96D97A58}" presName="Name25" presStyleLbl="parChTrans1D1" presStyleIdx="2" presStyleCnt="3"/>
      <dgm:spPr/>
      <dgm:t>
        <a:bodyPr/>
        <a:lstStyle/>
        <a:p>
          <a:endParaRPr lang="fr-FR"/>
        </a:p>
      </dgm:t>
    </dgm:pt>
    <dgm:pt modelId="{09EF92AC-3304-4391-BDC9-6F65AA272EFA}" type="pres">
      <dgm:prSet presAssocID="{9E7F8501-C5CB-41FB-ACD0-A35C369FAC4A}" presName="node" presStyleCnt="0"/>
      <dgm:spPr/>
    </dgm:pt>
    <dgm:pt modelId="{7369759D-FFCA-4B98-B36A-1CBA70531F8A}" type="pres">
      <dgm:prSet presAssocID="{9E7F8501-C5CB-41FB-ACD0-A35C369FAC4A}" presName="parentNode" presStyleLbl="node1" presStyleIdx="3" presStyleCnt="4">
        <dgm:presLayoutVars>
          <dgm:chMax val="1"/>
          <dgm:bulletEnabled val="1"/>
        </dgm:presLayoutVars>
      </dgm:prSet>
      <dgm:spPr/>
      <dgm:t>
        <a:bodyPr/>
        <a:lstStyle/>
        <a:p>
          <a:endParaRPr lang="fr-FR"/>
        </a:p>
      </dgm:t>
    </dgm:pt>
    <dgm:pt modelId="{590CCE98-1F10-4E2D-9309-7501FCA52380}" type="pres">
      <dgm:prSet presAssocID="{9E7F8501-C5CB-41FB-ACD0-A35C369FAC4A}" presName="childNode" presStyleLbl="revTx" presStyleIdx="0" presStyleCnt="0">
        <dgm:presLayoutVars>
          <dgm:bulletEnabled val="1"/>
        </dgm:presLayoutVars>
      </dgm:prSet>
      <dgm:spPr/>
      <dgm:t>
        <a:bodyPr/>
        <a:lstStyle/>
        <a:p>
          <a:endParaRPr lang="fr-FR"/>
        </a:p>
      </dgm:t>
    </dgm:pt>
  </dgm:ptLst>
  <dgm:cxnLst>
    <dgm:cxn modelId="{74EBC984-41EC-4DF1-B381-D564AB2BA647}" type="presOf" srcId="{9E7F8501-C5CB-41FB-ACD0-A35C369FAC4A}" destId="{7369759D-FFCA-4B98-B36A-1CBA70531F8A}" srcOrd="0" destOrd="0" presId="urn:microsoft.com/office/officeart/2005/8/layout/radial2"/>
    <dgm:cxn modelId="{2202E24B-059D-4B2D-92B4-9F085CE22CFB}" type="presOf" srcId="{D513DCBF-E41E-4272-BD25-5D3C96D97A58}" destId="{14772566-CADE-4A11-9E2D-55E09920CFBA}" srcOrd="0" destOrd="0" presId="urn:microsoft.com/office/officeart/2005/8/layout/radial2"/>
    <dgm:cxn modelId="{59A475A6-9CC1-4E54-8820-1E2F84B002F0}" srcId="{7A693D63-F98D-47D7-9A97-F61AD55F6C91}" destId="{96D310FC-7621-4FF7-9872-6C370F8956A4}" srcOrd="1" destOrd="0" parTransId="{36C4EC34-0540-4058-BA5F-91F10EA0B451}" sibTransId="{287606C7-AA01-44D6-A8A0-BE18B420888F}"/>
    <dgm:cxn modelId="{671A8733-F5D7-45F0-86CF-EBDAF6748D4F}" type="presOf" srcId="{7A693D63-F98D-47D7-9A97-F61AD55F6C91}" destId="{8D94BFE2-457E-46A1-8460-2ACE7A453787}" srcOrd="0" destOrd="0" presId="urn:microsoft.com/office/officeart/2005/8/layout/radial2"/>
    <dgm:cxn modelId="{A1D2F0A2-8170-4FAC-9FB1-228BF9BD2E67}" srcId="{7A693D63-F98D-47D7-9A97-F61AD55F6C91}" destId="{90029733-1ACA-4CCC-89C7-29152EDBC62E}" srcOrd="0" destOrd="0" parTransId="{CDF91657-0A7A-4838-AA8E-FC1F5D2D4A72}" sibTransId="{66FC6E85-4EB0-4670-8C82-2A86265BCE0D}"/>
    <dgm:cxn modelId="{9AD2CA4A-CD6E-4F05-8FFC-406FB8B00F75}" type="presOf" srcId="{36C4EC34-0540-4058-BA5F-91F10EA0B451}" destId="{311C2A34-4520-46E4-B56D-4033581C82C9}" srcOrd="0" destOrd="0" presId="urn:microsoft.com/office/officeart/2005/8/layout/radial2"/>
    <dgm:cxn modelId="{018FD1B4-2FDE-4242-957A-C33F4F93DDA9}" type="presOf" srcId="{CDF91657-0A7A-4838-AA8E-FC1F5D2D4A72}" destId="{675EDF73-6B4E-4F32-AAD9-DE755EBD56BF}" srcOrd="0" destOrd="0" presId="urn:microsoft.com/office/officeart/2005/8/layout/radial2"/>
    <dgm:cxn modelId="{4767E325-8A5B-4B21-AFDB-3121DB4EC06E}" type="presOf" srcId="{90029733-1ACA-4CCC-89C7-29152EDBC62E}" destId="{4481B569-9C32-4A5F-A6F9-9F3841DE3070}" srcOrd="0" destOrd="0" presId="urn:microsoft.com/office/officeart/2005/8/layout/radial2"/>
    <dgm:cxn modelId="{EE8749CF-77CF-413E-B81E-2EE9A9672ED2}" srcId="{7A693D63-F98D-47D7-9A97-F61AD55F6C91}" destId="{9E7F8501-C5CB-41FB-ACD0-A35C369FAC4A}" srcOrd="2" destOrd="0" parTransId="{D513DCBF-E41E-4272-BD25-5D3C96D97A58}" sibTransId="{0D87290E-C829-4D65-87E8-63A0FFD317DB}"/>
    <dgm:cxn modelId="{1843C359-FE56-4FE5-AC15-F81DAA855EC2}" type="presOf" srcId="{96D310FC-7621-4FF7-9872-6C370F8956A4}" destId="{F0EB0B71-3E4C-493A-8886-7463867AFEA9}" srcOrd="0" destOrd="0" presId="urn:microsoft.com/office/officeart/2005/8/layout/radial2"/>
    <dgm:cxn modelId="{9E22394F-6155-4F76-B25B-8CF26A94DD9B}" type="presParOf" srcId="{8D94BFE2-457E-46A1-8460-2ACE7A453787}" destId="{08B30B13-6D7C-4367-856E-35F1B8586E83}" srcOrd="0" destOrd="0" presId="urn:microsoft.com/office/officeart/2005/8/layout/radial2"/>
    <dgm:cxn modelId="{A55C9DCE-E7E6-4793-A131-94F94DF17AB7}" type="presParOf" srcId="{08B30B13-6D7C-4367-856E-35F1B8586E83}" destId="{F5802456-D817-4055-B8E9-8E8BB2512F8F}" srcOrd="0" destOrd="0" presId="urn:microsoft.com/office/officeart/2005/8/layout/radial2"/>
    <dgm:cxn modelId="{3243BEAC-6FF0-4CB4-9036-63E7C5B16888}" type="presParOf" srcId="{F5802456-D817-4055-B8E9-8E8BB2512F8F}" destId="{E30AD50A-96E3-48E6-AFC9-1EF3520875C3}" srcOrd="0" destOrd="0" presId="urn:microsoft.com/office/officeart/2005/8/layout/radial2"/>
    <dgm:cxn modelId="{F9D09BAE-8FE9-4669-9901-8C3E2A6A03BF}" type="presParOf" srcId="{F5802456-D817-4055-B8E9-8E8BB2512F8F}" destId="{6899A165-8780-4DEB-B65D-2785D2A9C0CC}" srcOrd="1" destOrd="0" presId="urn:microsoft.com/office/officeart/2005/8/layout/radial2"/>
    <dgm:cxn modelId="{5CAE0A33-F990-4476-8B10-5AC135CEEB94}" type="presParOf" srcId="{08B30B13-6D7C-4367-856E-35F1B8586E83}" destId="{675EDF73-6B4E-4F32-AAD9-DE755EBD56BF}" srcOrd="1" destOrd="0" presId="urn:microsoft.com/office/officeart/2005/8/layout/radial2"/>
    <dgm:cxn modelId="{189C49DD-5CBA-4321-A5A8-551448181C99}" type="presParOf" srcId="{08B30B13-6D7C-4367-856E-35F1B8586E83}" destId="{C8F4FB3F-F38E-408A-B6AC-DF859FD78D56}" srcOrd="2" destOrd="0" presId="urn:microsoft.com/office/officeart/2005/8/layout/radial2"/>
    <dgm:cxn modelId="{66A6A282-C7CA-4249-9437-D1EE0BF4A79B}" type="presParOf" srcId="{C8F4FB3F-F38E-408A-B6AC-DF859FD78D56}" destId="{4481B569-9C32-4A5F-A6F9-9F3841DE3070}" srcOrd="0" destOrd="0" presId="urn:microsoft.com/office/officeart/2005/8/layout/radial2"/>
    <dgm:cxn modelId="{6D4DDF7A-548F-4450-B1DD-1C08E636336E}" type="presParOf" srcId="{C8F4FB3F-F38E-408A-B6AC-DF859FD78D56}" destId="{E1F4D0C7-4675-47BF-9AB4-7149D5F07348}" srcOrd="1" destOrd="0" presId="urn:microsoft.com/office/officeart/2005/8/layout/radial2"/>
    <dgm:cxn modelId="{F82060B3-522B-4B3F-8928-4D3E2C45EA96}" type="presParOf" srcId="{08B30B13-6D7C-4367-856E-35F1B8586E83}" destId="{311C2A34-4520-46E4-B56D-4033581C82C9}" srcOrd="3" destOrd="0" presId="urn:microsoft.com/office/officeart/2005/8/layout/radial2"/>
    <dgm:cxn modelId="{67897CF0-A660-4783-AF82-821B872A6761}" type="presParOf" srcId="{08B30B13-6D7C-4367-856E-35F1B8586E83}" destId="{4E907929-7DFB-4BAD-B241-D672BEFD9431}" srcOrd="4" destOrd="0" presId="urn:microsoft.com/office/officeart/2005/8/layout/radial2"/>
    <dgm:cxn modelId="{BD6C544D-77D6-4AFC-9C2F-6F1863DC7303}" type="presParOf" srcId="{4E907929-7DFB-4BAD-B241-D672BEFD9431}" destId="{F0EB0B71-3E4C-493A-8886-7463867AFEA9}" srcOrd="0" destOrd="0" presId="urn:microsoft.com/office/officeart/2005/8/layout/radial2"/>
    <dgm:cxn modelId="{6CE74798-3757-4AE7-9A20-DA05CB807F93}" type="presParOf" srcId="{4E907929-7DFB-4BAD-B241-D672BEFD9431}" destId="{E82E6500-2CB9-40AC-B63C-A99B6B803A63}" srcOrd="1" destOrd="0" presId="urn:microsoft.com/office/officeart/2005/8/layout/radial2"/>
    <dgm:cxn modelId="{F11AFF5A-DE18-4E77-A563-8B03088E3A07}" type="presParOf" srcId="{08B30B13-6D7C-4367-856E-35F1B8586E83}" destId="{14772566-CADE-4A11-9E2D-55E09920CFBA}" srcOrd="5" destOrd="0" presId="urn:microsoft.com/office/officeart/2005/8/layout/radial2"/>
    <dgm:cxn modelId="{AAF62C72-4C17-4F51-B8EA-5558D9FB6E01}" type="presParOf" srcId="{08B30B13-6D7C-4367-856E-35F1B8586E83}" destId="{09EF92AC-3304-4391-BDC9-6F65AA272EFA}" srcOrd="6" destOrd="0" presId="urn:microsoft.com/office/officeart/2005/8/layout/radial2"/>
    <dgm:cxn modelId="{8E310A99-B844-48CA-B18C-F09A2B530593}" type="presParOf" srcId="{09EF92AC-3304-4391-BDC9-6F65AA272EFA}" destId="{7369759D-FFCA-4B98-B36A-1CBA70531F8A}" srcOrd="0" destOrd="0" presId="urn:microsoft.com/office/officeart/2005/8/layout/radial2"/>
    <dgm:cxn modelId="{EE6EE209-DFB3-4321-A4C7-B8978182E140}" type="presParOf" srcId="{09EF92AC-3304-4391-BDC9-6F65AA272EFA}" destId="{590CCE98-1F10-4E2D-9309-7501FCA5238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B6B7E2-4BFE-4327-8A07-48E1514ADCE0}" type="doc">
      <dgm:prSet loTypeId="urn:microsoft.com/office/officeart/2005/8/layout/radial3" loCatId="relationship" qsTypeId="urn:microsoft.com/office/officeart/2005/8/quickstyle/simple5" qsCatId="simple" csTypeId="urn:microsoft.com/office/officeart/2005/8/colors/accent1_2" csCatId="accent1" phldr="1"/>
      <dgm:spPr/>
      <dgm:t>
        <a:bodyPr/>
        <a:lstStyle/>
        <a:p>
          <a:endParaRPr lang="fr-FR"/>
        </a:p>
      </dgm:t>
    </dgm:pt>
    <dgm:pt modelId="{EF5CCB9C-E5AB-4B2D-8EDB-AE18E07A318F}">
      <dgm:prSet phldrT="[Texte]" custT="1">
        <dgm:style>
          <a:lnRef idx="1">
            <a:schemeClr val="accent5"/>
          </a:lnRef>
          <a:fillRef idx="2">
            <a:schemeClr val="accent5"/>
          </a:fillRef>
          <a:effectRef idx="1">
            <a:schemeClr val="accent5"/>
          </a:effectRef>
          <a:fontRef idx="minor">
            <a:schemeClr val="dk1"/>
          </a:fontRef>
        </dgm:style>
      </dgm:prSet>
      <dgm:spPr>
        <a:solidFill>
          <a:srgbClr val="FBA7F1"/>
        </a:solidFill>
      </dgm:spPr>
      <dgm:t>
        <a:bodyPr/>
        <a:lstStyle/>
        <a:p>
          <a:r>
            <a:rPr lang="fr-FR" sz="200" dirty="0" smtClean="0"/>
            <a:t>l</a:t>
          </a:r>
          <a:endParaRPr lang="fr-FR" sz="200" dirty="0"/>
        </a:p>
      </dgm:t>
    </dgm:pt>
    <dgm:pt modelId="{40702C5A-99FA-427B-8F0B-8C57E28E859E}" type="parTrans" cxnId="{98A2F7E7-310B-4D57-9CE3-372C5A65FF95}">
      <dgm:prSet/>
      <dgm:spPr/>
      <dgm:t>
        <a:bodyPr/>
        <a:lstStyle/>
        <a:p>
          <a:endParaRPr lang="fr-FR"/>
        </a:p>
      </dgm:t>
    </dgm:pt>
    <dgm:pt modelId="{2BB6B4C7-97FF-4D59-ACDC-122EB0440BDE}" type="sibTrans" cxnId="{98A2F7E7-310B-4D57-9CE3-372C5A65FF95}">
      <dgm:prSet/>
      <dgm:spPr/>
      <dgm:t>
        <a:bodyPr/>
        <a:lstStyle/>
        <a:p>
          <a:endParaRPr lang="fr-FR"/>
        </a:p>
      </dgm:t>
    </dgm:pt>
    <dgm:pt modelId="{3EC28142-3D92-4989-A8F7-5713A95A1DB9}" type="pres">
      <dgm:prSet presAssocID="{CFB6B7E2-4BFE-4327-8A07-48E1514ADCE0}" presName="composite" presStyleCnt="0">
        <dgm:presLayoutVars>
          <dgm:chMax val="1"/>
          <dgm:dir/>
          <dgm:resizeHandles val="exact"/>
        </dgm:presLayoutVars>
      </dgm:prSet>
      <dgm:spPr/>
      <dgm:t>
        <a:bodyPr/>
        <a:lstStyle/>
        <a:p>
          <a:endParaRPr lang="fr-FR"/>
        </a:p>
      </dgm:t>
    </dgm:pt>
    <dgm:pt modelId="{6A1BA7D6-C40E-40F1-A0D9-409AA3A6A37A}" type="pres">
      <dgm:prSet presAssocID="{CFB6B7E2-4BFE-4327-8A07-48E1514ADCE0}" presName="radial" presStyleCnt="0">
        <dgm:presLayoutVars>
          <dgm:animLvl val="ctr"/>
        </dgm:presLayoutVars>
      </dgm:prSet>
      <dgm:spPr/>
    </dgm:pt>
    <dgm:pt modelId="{136CF631-2263-49B6-B5E3-4F22E75ED00A}" type="pres">
      <dgm:prSet presAssocID="{EF5CCB9C-E5AB-4B2D-8EDB-AE18E07A318F}" presName="centerShape" presStyleLbl="vennNode1" presStyleIdx="0" presStyleCnt="1" custScaleX="84336" custScaleY="41697" custLinFactNeighborX="1522" custLinFactNeighborY="2599"/>
      <dgm:spPr/>
      <dgm:t>
        <a:bodyPr/>
        <a:lstStyle/>
        <a:p>
          <a:endParaRPr lang="fr-FR"/>
        </a:p>
      </dgm:t>
    </dgm:pt>
  </dgm:ptLst>
  <dgm:cxnLst>
    <dgm:cxn modelId="{98A2F7E7-310B-4D57-9CE3-372C5A65FF95}" srcId="{CFB6B7E2-4BFE-4327-8A07-48E1514ADCE0}" destId="{EF5CCB9C-E5AB-4B2D-8EDB-AE18E07A318F}" srcOrd="0" destOrd="0" parTransId="{40702C5A-99FA-427B-8F0B-8C57E28E859E}" sibTransId="{2BB6B4C7-97FF-4D59-ACDC-122EB0440BDE}"/>
    <dgm:cxn modelId="{326AE36B-1C5C-4935-B35C-0E080B927E16}" type="presOf" srcId="{CFB6B7E2-4BFE-4327-8A07-48E1514ADCE0}" destId="{3EC28142-3D92-4989-A8F7-5713A95A1DB9}" srcOrd="0" destOrd="0" presId="urn:microsoft.com/office/officeart/2005/8/layout/radial3"/>
    <dgm:cxn modelId="{E0A9164C-C717-493F-8CCE-0865B496A30B}" type="presOf" srcId="{EF5CCB9C-E5AB-4B2D-8EDB-AE18E07A318F}" destId="{136CF631-2263-49B6-B5E3-4F22E75ED00A}" srcOrd="0" destOrd="0" presId="urn:microsoft.com/office/officeart/2005/8/layout/radial3"/>
    <dgm:cxn modelId="{2D5CEF5C-1753-44FE-9530-D6AAAB2680E1}" type="presParOf" srcId="{3EC28142-3D92-4989-A8F7-5713A95A1DB9}" destId="{6A1BA7D6-C40E-40F1-A0D9-409AA3A6A37A}" srcOrd="0" destOrd="0" presId="urn:microsoft.com/office/officeart/2005/8/layout/radial3"/>
    <dgm:cxn modelId="{6D9E585A-BC5A-46E1-AC3D-1BDFA434DE9F}" type="presParOf" srcId="{6A1BA7D6-C40E-40F1-A0D9-409AA3A6A37A}" destId="{136CF631-2263-49B6-B5E3-4F22E75ED00A}" srcOrd="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149D38-83CC-4107-BA3B-C0E7587CE850}" type="datetimeFigureOut">
              <a:rPr lang="fr-FR" smtClean="0"/>
              <a:t>05/01/2016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A571D-968D-4812-8F66-2E6653D25AB8}" type="slidenum">
              <a:rPr lang="fr-FR" smtClean="0"/>
              <a:t>‹N°›</a:t>
            </a:fld>
            <a:endParaRPr lang="fr-FR"/>
          </a:p>
        </p:txBody>
      </p:sp>
    </p:spTree>
    <p:extLst>
      <p:ext uri="{BB962C8B-B14F-4D97-AF65-F5344CB8AC3E}">
        <p14:creationId xmlns:p14="http://schemas.microsoft.com/office/powerpoint/2010/main" val="3431521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AA571D-968D-4812-8F66-2E6653D25AB8}" type="slidenum">
              <a:rPr lang="fr-FR" smtClean="0"/>
              <a:t>19</a:t>
            </a:fld>
            <a:endParaRPr lang="fr-FR"/>
          </a:p>
        </p:txBody>
      </p:sp>
    </p:spTree>
    <p:extLst>
      <p:ext uri="{BB962C8B-B14F-4D97-AF65-F5344CB8AC3E}">
        <p14:creationId xmlns:p14="http://schemas.microsoft.com/office/powerpoint/2010/main" val="2594299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AA571D-968D-4812-8F66-2E6653D25AB8}" type="slidenum">
              <a:rPr lang="fr-FR" smtClean="0"/>
              <a:t>22</a:t>
            </a:fld>
            <a:endParaRPr lang="fr-FR"/>
          </a:p>
        </p:txBody>
      </p:sp>
    </p:spTree>
    <p:extLst>
      <p:ext uri="{BB962C8B-B14F-4D97-AF65-F5344CB8AC3E}">
        <p14:creationId xmlns:p14="http://schemas.microsoft.com/office/powerpoint/2010/main" val="1225034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AA571D-968D-4812-8F66-2E6653D25AB8}" type="slidenum">
              <a:rPr lang="fr-FR" smtClean="0"/>
              <a:t>29</a:t>
            </a:fld>
            <a:endParaRPr lang="fr-FR"/>
          </a:p>
        </p:txBody>
      </p:sp>
    </p:spTree>
    <p:extLst>
      <p:ext uri="{BB962C8B-B14F-4D97-AF65-F5344CB8AC3E}">
        <p14:creationId xmlns:p14="http://schemas.microsoft.com/office/powerpoint/2010/main" val="2364413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AA571D-968D-4812-8F66-2E6653D25AB8}" type="slidenum">
              <a:rPr lang="fr-FR" smtClean="0"/>
              <a:t>33</a:t>
            </a:fld>
            <a:endParaRPr lang="fr-FR"/>
          </a:p>
        </p:txBody>
      </p:sp>
    </p:spTree>
    <p:extLst>
      <p:ext uri="{BB962C8B-B14F-4D97-AF65-F5344CB8AC3E}">
        <p14:creationId xmlns:p14="http://schemas.microsoft.com/office/powerpoint/2010/main" val="2678442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smtClean="0"/>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dirty="0"/>
              <a:t>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EC93879-1153-42D3-8EC7-7A3CC94658D3}" type="datetimeFigureOut">
              <a:rPr lang="en-US" dirty="0"/>
              <a:t>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82E1496-D8B1-4FDC-98A5-AD2561A2EE12}" type="datetimeFigureOut">
              <a:rPr lang="en-US" dirty="0"/>
              <a:t>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8AD3855-5B08-4570-810C-DE4498675D2C}" type="datetimeFigureOut">
              <a:rPr lang="en-US" dirty="0"/>
              <a:t>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5FC1B1A-3400-4A09-B018-5620D6ADA4AF}" type="datetimeFigureOut">
              <a:rPr lang="en-US" dirty="0"/>
              <a:t>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333EE65E-8B04-4250-B4A9-5C65F355F1A2}" type="datetimeFigureOut">
              <a:rPr lang="en-US" dirty="0"/>
              <a:t>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84F5881F-8E44-4F15-AB98-80B7869E49CA}" type="datetimeFigureOut">
              <a:rPr lang="en-US" dirty="0"/>
              <a:t>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dirty="0"/>
              <a:t>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dirty="0"/>
              <a:t>1/5/2016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dirty="0"/>
              <a:t>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smtClean="0"/>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B40B886-74BB-4D5E-9EA9-584482FE40E6}" type="datetimeFigureOut">
              <a:rPr lang="en-US" dirty="0"/>
              <a:t>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dirty="0"/>
              <a:t>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dirty="0"/>
              <a:t>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dirty="0"/>
              <a:t>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dirty="0"/>
              <a:t>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B8E44C4-3D72-4D6E-86A4-F5491DC49E6D}" type="datetimeFigureOut">
              <a:rPr lang="en-US" dirty="0"/>
              <a:t>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6B8EA14-E6AC-4B59-973C-7A06B0EDE3E3}" type="datetimeFigureOut">
              <a:rPr lang="en-US" dirty="0"/>
              <a:t>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dirty="0"/>
              <a:t>1/5/2016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www.seuil.com/images/couv/b/9782021059601.jpg" TargetMode="External"/><Relationship Id="rId5" Type="http://schemas.openxmlformats.org/officeDocument/2006/relationships/image" Target="../media/image19.jpeg"/><Relationship Id="rId4" Type="http://schemas.openxmlformats.org/officeDocument/2006/relationships/hyperlink" Target="https://upload.wikimedia.org/wikipedia/commons/d/dc/La_Nature_se_d%C3%A9voilant_a_la_Science,_Mus%C3%A9e_d'Orsay,_photo_by_emilee_rader_2.jp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hyperlink" Target="http://www.defense.gouv.fr/var/dicod/storage/images/base-de-medias/images/dgse-nouveau/photo-d-appel/incertitude/2941543-1-fre-FR/incertitude.png"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smtClean="0">
                <a:solidFill>
                  <a:srgbClr val="00B0F0"/>
                </a:solidFill>
                <a:effectLst>
                  <a:outerShdw blurRad="38100" dist="38100" dir="2700000" algn="tl">
                    <a:srgbClr val="000000">
                      <a:alpha val="43137"/>
                    </a:srgbClr>
                  </a:outerShdw>
                </a:effectLst>
                <a:latin typeface="Garamond" pitchFamily="18" charset="0"/>
              </a:rPr>
              <a:t>Les Semaines des Certitudes</a:t>
            </a:r>
            <a:endParaRPr lang="fr-FR" sz="6000" b="1" dirty="0">
              <a:solidFill>
                <a:srgbClr val="00B0F0"/>
              </a:solidFill>
              <a:effectLst>
                <a:outerShdw blurRad="38100" dist="38100" dir="2700000" algn="tl">
                  <a:srgbClr val="000000">
                    <a:alpha val="43137"/>
                  </a:srgbClr>
                </a:outerShdw>
              </a:effectLst>
              <a:latin typeface="Garamond" pitchFamily="18" charset="0"/>
            </a:endParaRPr>
          </a:p>
        </p:txBody>
      </p:sp>
      <p:sp>
        <p:nvSpPr>
          <p:cNvPr id="5" name="Rectangle 1"/>
          <p:cNvSpPr>
            <a:spLocks noChangeArrowheads="1"/>
          </p:cNvSpPr>
          <p:nvPr/>
        </p:nvSpPr>
        <p:spPr bwMode="auto">
          <a:xfrm>
            <a:off x="680321" y="2293040"/>
            <a:ext cx="9743839"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ja-JP" sz="2800" b="0" i="1" u="none" strike="noStrike" cap="none" normalizeH="0" baseline="0" dirty="0" smtClean="0">
                <a:ln>
                  <a:noFill/>
                </a:ln>
                <a:effectLst>
                  <a:outerShdw blurRad="38100" dist="38100" dir="2700000" algn="tl">
                    <a:srgbClr val="000000">
                      <a:alpha val="43137"/>
                    </a:srgbClr>
                  </a:outerShdw>
                </a:effectLst>
                <a:latin typeface="Garamond" pitchFamily="18" charset="0"/>
                <a:ea typeface="MS Mincho"/>
                <a:cs typeface="Arial" pitchFamily="34" charset="0"/>
              </a:rPr>
              <a:t>En décembre, l’Espace Culture et Paix vous propose les semaines des certitudes. Au vingtième siècle, de fausses certitudes ont promis le bonheur pour tous sous l’égide de la science et des idéologies. Mais le spectre de l’incertitude totale hante le 21</a:t>
            </a:r>
            <a:r>
              <a:rPr kumimoji="0" lang="fr-FR" altLang="ja-JP" sz="2800" b="0" i="1" u="none" strike="noStrike" cap="none" normalizeH="0" baseline="30000" dirty="0" smtClean="0">
                <a:ln>
                  <a:noFill/>
                </a:ln>
                <a:effectLst>
                  <a:outerShdw blurRad="38100" dist="38100" dir="2700000" algn="tl">
                    <a:srgbClr val="000000">
                      <a:alpha val="43137"/>
                    </a:srgbClr>
                  </a:outerShdw>
                </a:effectLst>
                <a:latin typeface="Garamond" pitchFamily="18" charset="0"/>
                <a:ea typeface="MS Mincho"/>
                <a:cs typeface="Arial" pitchFamily="34" charset="0"/>
              </a:rPr>
              <a:t>e</a:t>
            </a:r>
            <a:r>
              <a:rPr kumimoji="0" lang="fr-FR" altLang="ja-JP" sz="2800" b="0" i="1" u="none" strike="noStrike" cap="none" normalizeH="0" baseline="0" dirty="0" smtClean="0">
                <a:ln>
                  <a:noFill/>
                </a:ln>
                <a:effectLst>
                  <a:outerShdw blurRad="38100" dist="38100" dir="2700000" algn="tl">
                    <a:srgbClr val="000000">
                      <a:alpha val="43137"/>
                    </a:srgbClr>
                  </a:outerShdw>
                </a:effectLst>
                <a:latin typeface="Garamond" pitchFamily="18" charset="0"/>
                <a:ea typeface="MS Mincho"/>
                <a:cs typeface="Arial" pitchFamily="34" charset="0"/>
              </a:rPr>
              <a:t> siècle. Le réel recule devant le virtuel et l’e-réel. Le principe de précaution sème un doute systématique, le masculin et le féminin sont déconstruits, les dettes gigantesques rendent l’économie irréelle. Tous les projets professionnels et affectifs deviennent provisoires et incertains. Certes, la vie heureuse comporte sa part d’imprévus, de spontanéité, de tâtonnements.  Mais une vie réussie suppose de se projeter sur le long terme et cela implique des certitudes simples et inébranlables.</a:t>
            </a:r>
            <a:endParaRPr kumimoji="0" lang="fr-FR" altLang="ja-JP" sz="2800" b="0" i="0" u="none" strike="noStrike" cap="none" normalizeH="0" baseline="0" dirty="0" smtClean="0">
              <a:ln>
                <a:noFill/>
              </a:ln>
              <a:effectLst>
                <a:outerShdw blurRad="38100" dist="38100" dir="2700000" algn="tl">
                  <a:srgbClr val="000000">
                    <a:alpha val="43137"/>
                  </a:srgbClr>
                </a:outerShdw>
              </a:effectLst>
              <a:latin typeface="Garamond"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ja-JP"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542958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a:bodyPr>
          <a:lstStyle/>
          <a:p>
            <a:r>
              <a:rPr lang="fr-FR" sz="6000" dirty="0" smtClean="0">
                <a:solidFill>
                  <a:srgbClr val="00B0F0"/>
                </a:solidFill>
                <a:latin typeface="Garamond" panose="02020404030301010803" pitchFamily="18" charset="0"/>
              </a:rPr>
              <a:t>Première partie</a:t>
            </a:r>
            <a:endParaRPr lang="fr-FR" sz="6000" dirty="0">
              <a:solidFill>
                <a:srgbClr val="00B0F0"/>
              </a:solidFill>
              <a:latin typeface="Garamond" panose="02020404030301010803" pitchFamily="18" charset="0"/>
            </a:endParaRPr>
          </a:p>
        </p:txBody>
      </p:sp>
      <p:sp>
        <p:nvSpPr>
          <p:cNvPr id="9" name="Rectangle 8"/>
          <p:cNvSpPr/>
          <p:nvPr/>
        </p:nvSpPr>
        <p:spPr>
          <a:xfrm>
            <a:off x="10618470" y="2999790"/>
            <a:ext cx="1573530" cy="830997"/>
          </a:xfrm>
          <a:prstGeom prst="rect">
            <a:avLst/>
          </a:prstGeom>
        </p:spPr>
        <p:txBody>
          <a:bodyPr wrap="square">
            <a:spAutoFit/>
          </a:bodyPr>
          <a:lstStyle/>
          <a:p>
            <a:pPr algn="ctr"/>
            <a:r>
              <a:rPr lang="fr-FR" sz="2400" dirty="0">
                <a:latin typeface="Garamond" panose="02020404030301010803" pitchFamily="18" charset="0"/>
              </a:rPr>
              <a:t>Discussion par tables</a:t>
            </a:r>
          </a:p>
        </p:txBody>
      </p:sp>
    </p:spTree>
    <p:extLst>
      <p:ext uri="{BB962C8B-B14F-4D97-AF65-F5344CB8AC3E}">
        <p14:creationId xmlns:p14="http://schemas.microsoft.com/office/powerpoint/2010/main" val="4084131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6000" dirty="0" smtClean="0">
                <a:solidFill>
                  <a:srgbClr val="00B0F0"/>
                </a:solidFill>
                <a:effectLst>
                  <a:outerShdw blurRad="38100" dist="38100" dir="2700000" algn="tl">
                    <a:srgbClr val="000000">
                      <a:alpha val="43137"/>
                    </a:srgbClr>
                  </a:outerShdw>
                </a:effectLst>
                <a:latin typeface="Garamond" panose="02020404030301010803" pitchFamily="18" charset="0"/>
              </a:rPr>
              <a:t>Chères certitudes</a:t>
            </a:r>
            <a:endParaRPr lang="fr-FR" sz="6000" dirty="0">
              <a:solidFill>
                <a:srgbClr val="00B0F0"/>
              </a:solidFill>
              <a:effectLst>
                <a:outerShdw blurRad="38100" dist="38100" dir="2700000" algn="tl">
                  <a:srgbClr val="000000">
                    <a:alpha val="43137"/>
                  </a:srgbClr>
                </a:outerShdw>
              </a:effectLst>
              <a:latin typeface="Garamond" panose="02020404030301010803" pitchFamily="18" charset="0"/>
            </a:endParaRPr>
          </a:p>
        </p:txBody>
      </p:sp>
      <p:sp>
        <p:nvSpPr>
          <p:cNvPr id="5" name="Espace réservé du contenu 4"/>
          <p:cNvSpPr>
            <a:spLocks noGrp="1"/>
          </p:cNvSpPr>
          <p:nvPr>
            <p:ph idx="1"/>
          </p:nvPr>
        </p:nvSpPr>
        <p:spPr>
          <a:xfrm>
            <a:off x="680321" y="2988945"/>
            <a:ext cx="9724789" cy="2552700"/>
          </a:xfrm>
        </p:spPr>
        <p:txBody>
          <a:bodyPr>
            <a:normAutofit/>
          </a:bodyPr>
          <a:lstStyle/>
          <a:p>
            <a:pPr marL="0" indent="0">
              <a:buNone/>
            </a:pPr>
            <a:r>
              <a:rPr lang="fr-FR" sz="3200" dirty="0" smtClean="0">
                <a:latin typeface="Garamond" pitchFamily="18" charset="0"/>
              </a:rPr>
              <a:t>A cette table, vous direz quelles certitudes vous sont chères et vous aident à vivre plus heureux. Vous direz aussi quelle est votre plus grande incertitude, et quel est son impact sur votre sentiment du bonheur</a:t>
            </a:r>
          </a:p>
        </p:txBody>
      </p:sp>
      <p:sp>
        <p:nvSpPr>
          <p:cNvPr id="6" name="Rectangle 5"/>
          <p:cNvSpPr/>
          <p:nvPr/>
        </p:nvSpPr>
        <p:spPr>
          <a:xfrm>
            <a:off x="10549890" y="935519"/>
            <a:ext cx="1642110" cy="646331"/>
          </a:xfrm>
          <a:prstGeom prst="rect">
            <a:avLst/>
          </a:prstGeom>
        </p:spPr>
        <p:txBody>
          <a:bodyPr wrap="square">
            <a:spAutoFit/>
          </a:bodyPr>
          <a:lstStyle/>
          <a:p>
            <a:pPr algn="ctr"/>
            <a:r>
              <a:rPr lang="fr-FR" sz="3600" dirty="0" smtClean="0">
                <a:latin typeface="Garamond" pitchFamily="18" charset="0"/>
              </a:rPr>
              <a:t>Table 1</a:t>
            </a:r>
            <a:endParaRPr lang="fr-FR" sz="3600" dirty="0">
              <a:latin typeface="Garamond" pitchFamily="18" charset="0"/>
            </a:endParaRPr>
          </a:p>
        </p:txBody>
      </p:sp>
    </p:spTree>
    <p:extLst>
      <p:ext uri="{BB962C8B-B14F-4D97-AF65-F5344CB8AC3E}">
        <p14:creationId xmlns:p14="http://schemas.microsoft.com/office/powerpoint/2010/main" val="317195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0641330" y="786765"/>
            <a:ext cx="1550670" cy="1081088"/>
          </a:xfrm>
        </p:spPr>
        <p:txBody>
          <a:bodyPr/>
          <a:lstStyle/>
          <a:p>
            <a:pPr algn="ctr"/>
            <a:r>
              <a:rPr lang="fr-FR" dirty="0" smtClean="0">
                <a:latin typeface="Garamond" panose="02020404030301010803" pitchFamily="18" charset="0"/>
              </a:rPr>
              <a:t>Table 1</a:t>
            </a:r>
            <a:endParaRPr lang="fr-FR" dirty="0">
              <a:latin typeface="Garamond" panose="02020404030301010803" pitchFamily="18" charset="0"/>
            </a:endParaRPr>
          </a:p>
        </p:txBody>
      </p:sp>
      <p:sp>
        <p:nvSpPr>
          <p:cNvPr id="3" name="Espace réservé du contenu 2"/>
          <p:cNvSpPr>
            <a:spLocks noGrp="1"/>
          </p:cNvSpPr>
          <p:nvPr>
            <p:ph idx="4294967295"/>
          </p:nvPr>
        </p:nvSpPr>
        <p:spPr>
          <a:xfrm>
            <a:off x="1405890" y="674370"/>
            <a:ext cx="9140190" cy="5189220"/>
          </a:xfrm>
        </p:spPr>
        <p:txBody>
          <a:bodyPr>
            <a:noAutofit/>
          </a:bodyPr>
          <a:lstStyle/>
          <a:p>
            <a:r>
              <a:rPr lang="fr-FR" sz="2800" b="1" u="sng" dirty="0" smtClean="0">
                <a:effectLst>
                  <a:outerShdw blurRad="38100" dist="38100" dir="2700000" algn="tl">
                    <a:srgbClr val="000000">
                      <a:alpha val="43137"/>
                    </a:srgbClr>
                  </a:outerShdw>
                </a:effectLst>
                <a:latin typeface="Garamond" panose="02020404030301010803" pitchFamily="18" charset="0"/>
              </a:rPr>
              <a:t>Gabriel :</a:t>
            </a:r>
            <a:r>
              <a:rPr lang="fr-FR" sz="2800" b="1" dirty="0" smtClean="0">
                <a:effectLst>
                  <a:outerShdw blurRad="38100" dist="38100" dir="2700000" algn="tl">
                    <a:srgbClr val="000000">
                      <a:alpha val="43137"/>
                    </a:srgbClr>
                  </a:outerShdw>
                </a:effectLst>
                <a:latin typeface="Garamond" panose="02020404030301010803" pitchFamily="18" charset="0"/>
              </a:rPr>
              <a:t> </a:t>
            </a:r>
            <a:r>
              <a:rPr lang="fr-FR" sz="2800" dirty="0" smtClean="0">
                <a:latin typeface="Garamond" panose="02020404030301010803" pitchFamily="18" charset="0"/>
              </a:rPr>
              <a:t>je sais ce que j’aime. Je travaillerai dans le domaine des langues, c’est ma voie, je réussirai, j’en suis sûr, ça me rend confiant et heureux. D’autre part, j’épouserai bientôt la personne que j’aime. Dans le futur, je serai encore plus heureux. Pour moi, la certitude a un lien avec la patience. La personne trop sûre d’elle peut douter si elle devient impatiente et ne voit pas tout de suite l’aboutissement de son désir.</a:t>
            </a:r>
          </a:p>
          <a:p>
            <a:r>
              <a:rPr lang="fr-FR" sz="2800" b="1" u="sng" dirty="0" smtClean="0">
                <a:effectLst>
                  <a:outerShdw blurRad="38100" dist="38100" dir="2700000" algn="tl">
                    <a:srgbClr val="000000">
                      <a:alpha val="43137"/>
                    </a:srgbClr>
                  </a:outerShdw>
                </a:effectLst>
                <a:latin typeface="Garamond" panose="02020404030301010803" pitchFamily="18" charset="0"/>
              </a:rPr>
              <a:t>Anne-Laure :</a:t>
            </a:r>
            <a:r>
              <a:rPr lang="fr-FR" sz="2800" b="1" dirty="0" smtClean="0">
                <a:effectLst>
                  <a:outerShdw blurRad="38100" dist="38100" dir="2700000" algn="tl">
                    <a:srgbClr val="000000">
                      <a:alpha val="43137"/>
                    </a:srgbClr>
                  </a:outerShdw>
                </a:effectLst>
                <a:latin typeface="Garamond" panose="02020404030301010803" pitchFamily="18" charset="0"/>
              </a:rPr>
              <a:t> </a:t>
            </a:r>
            <a:r>
              <a:rPr lang="fr-FR" sz="2800" dirty="0" smtClean="0">
                <a:latin typeface="Garamond" panose="02020404030301010803" pitchFamily="18" charset="0"/>
              </a:rPr>
              <a:t>je suis certaine de vivre de ma passion, du métier que j’aimerai. C’est le plus important pour moi : aimer mon métier et m’y épanouir. « Gagner peu » ne me plairait pas</a:t>
            </a:r>
            <a:r>
              <a:rPr lang="fr-FR" sz="2800" dirty="0">
                <a:latin typeface="Garamond" panose="02020404030301010803" pitchFamily="18" charset="0"/>
              </a:rPr>
              <a:t> </a:t>
            </a:r>
            <a:r>
              <a:rPr lang="fr-FR" sz="2800" dirty="0" smtClean="0">
                <a:latin typeface="Garamond" panose="02020404030301010803" pitchFamily="18" charset="0"/>
              </a:rPr>
              <a:t>pour autant. Je pense arriver à gagner honnêtement ma vie avec le métier que j’aimerai.</a:t>
            </a:r>
            <a:endParaRPr lang="fr-FR" sz="2800" dirty="0">
              <a:latin typeface="Garamond" panose="02020404030301010803" pitchFamily="18" charset="0"/>
            </a:endParaRPr>
          </a:p>
        </p:txBody>
      </p:sp>
    </p:spTree>
    <p:extLst>
      <p:ext uri="{BB962C8B-B14F-4D97-AF65-F5344CB8AC3E}">
        <p14:creationId xmlns:p14="http://schemas.microsoft.com/office/powerpoint/2010/main" val="676225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400" dirty="0" smtClean="0">
                <a:effectLst>
                  <a:outerShdw blurRad="38100" dist="38100" dir="2700000" algn="tl">
                    <a:srgbClr val="000000">
                      <a:alpha val="43137"/>
                    </a:srgbClr>
                  </a:outerShdw>
                </a:effectLst>
                <a:latin typeface="Garamond" panose="02020404030301010803" pitchFamily="18" charset="0"/>
              </a:rPr>
              <a:t>Certitude et bonheur croissants</a:t>
            </a:r>
            <a:endParaRPr lang="fr-FR" sz="4400" dirty="0">
              <a:effectLst>
                <a:outerShdw blurRad="38100" dist="38100" dir="2700000" algn="tl">
                  <a:srgbClr val="000000">
                    <a:alpha val="43137"/>
                  </a:srgbClr>
                </a:outerShdw>
              </a:effectLst>
              <a:latin typeface="Garamond" panose="02020404030301010803" pitchFamily="18" charset="0"/>
            </a:endParaRPr>
          </a:p>
        </p:txBody>
      </p:sp>
      <p:sp>
        <p:nvSpPr>
          <p:cNvPr id="5" name="Espace réservé du contenu 4"/>
          <p:cNvSpPr>
            <a:spLocks noGrp="1"/>
          </p:cNvSpPr>
          <p:nvPr>
            <p:ph idx="1"/>
          </p:nvPr>
        </p:nvSpPr>
        <p:spPr>
          <a:xfrm>
            <a:off x="760331" y="2634964"/>
            <a:ext cx="9613861" cy="2152858"/>
          </a:xfrm>
        </p:spPr>
        <p:txBody>
          <a:bodyPr/>
          <a:lstStyle/>
          <a:p>
            <a:r>
              <a:rPr lang="fr-FR" dirty="0" smtClean="0">
                <a:latin typeface="Garamond" panose="02020404030301010803" pitchFamily="18" charset="0"/>
              </a:rPr>
              <a:t>A cette table, vous rapporterez une période de votre vie où vous avez eu la passion de chercher et la joie de découvrir. Vous avez mené une recherche approfondie pour comprendre quelque chose et y avez trouvé un grand épanouissement et une grande joie. Est-ce que votre méthode de recherche heureuse s’est appliquée à d’autres domaines ?</a:t>
            </a:r>
            <a:endParaRPr lang="fr-FR" dirty="0">
              <a:latin typeface="Garamond" panose="02020404030301010803" pitchFamily="18" charset="0"/>
            </a:endParaRPr>
          </a:p>
        </p:txBody>
      </p:sp>
      <p:sp>
        <p:nvSpPr>
          <p:cNvPr id="6" name="Rectangle 5"/>
          <p:cNvSpPr/>
          <p:nvPr/>
        </p:nvSpPr>
        <p:spPr>
          <a:xfrm>
            <a:off x="10549890" y="633837"/>
            <a:ext cx="1642110" cy="646331"/>
          </a:xfrm>
          <a:prstGeom prst="rect">
            <a:avLst/>
          </a:prstGeom>
        </p:spPr>
        <p:txBody>
          <a:bodyPr wrap="square">
            <a:spAutoFit/>
          </a:bodyPr>
          <a:lstStyle/>
          <a:p>
            <a:pPr algn="ctr"/>
            <a:r>
              <a:rPr lang="fr-FR" sz="3600" dirty="0" smtClean="0">
                <a:latin typeface="Garamond" panose="02020404030301010803" pitchFamily="18" charset="0"/>
              </a:rPr>
              <a:t>Table 2</a:t>
            </a:r>
            <a:endParaRPr lang="fr-FR" sz="3600" dirty="0">
              <a:latin typeface="Garamond" panose="02020404030301010803" pitchFamily="18" charset="0"/>
            </a:endParaRPr>
          </a:p>
        </p:txBody>
      </p:sp>
    </p:spTree>
    <p:extLst>
      <p:ext uri="{BB962C8B-B14F-4D97-AF65-F5344CB8AC3E}">
        <p14:creationId xmlns:p14="http://schemas.microsoft.com/office/powerpoint/2010/main" val="2862557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smtClean="0"/>
              <a:t>Résolutions – Vision 2020</a:t>
            </a:r>
            <a:endParaRPr lang="fr-FR" sz="6000" b="1" dirty="0"/>
          </a:p>
        </p:txBody>
      </p:sp>
      <p:sp>
        <p:nvSpPr>
          <p:cNvPr id="3" name="Espace réservé du contenu 2"/>
          <p:cNvSpPr>
            <a:spLocks noGrp="1"/>
          </p:cNvSpPr>
          <p:nvPr>
            <p:ph idx="1"/>
          </p:nvPr>
        </p:nvSpPr>
        <p:spPr>
          <a:xfrm>
            <a:off x="3840480" y="2118361"/>
            <a:ext cx="6568440" cy="2773680"/>
          </a:xfrm>
        </p:spPr>
        <p:style>
          <a:lnRef idx="1">
            <a:schemeClr val="accent3"/>
          </a:lnRef>
          <a:fillRef idx="2">
            <a:schemeClr val="accent3"/>
          </a:fillRef>
          <a:effectRef idx="1">
            <a:schemeClr val="accent3"/>
          </a:effectRef>
          <a:fontRef idx="minor">
            <a:schemeClr val="dk1"/>
          </a:fontRef>
        </p:style>
        <p:txBody>
          <a:bodyPr>
            <a:normAutofit/>
          </a:bodyPr>
          <a:lstStyle/>
          <a:p>
            <a:r>
              <a:rPr lang="fr-FR" dirty="0">
                <a:latin typeface="Garamond" pitchFamily="18" charset="0"/>
              </a:rPr>
              <a:t>La joie de penser et la joie de connaître</a:t>
            </a:r>
          </a:p>
          <a:p>
            <a:r>
              <a:rPr lang="fr-FR" dirty="0" smtClean="0">
                <a:latin typeface="Garamond" pitchFamily="18" charset="0"/>
              </a:rPr>
              <a:t>Einstein parlait de la joie de penser (</a:t>
            </a:r>
            <a:r>
              <a:rPr lang="fr-FR" i="1" dirty="0" smtClean="0">
                <a:latin typeface="Garamond" pitchFamily="18" charset="0"/>
              </a:rPr>
              <a:t>Die </a:t>
            </a:r>
            <a:r>
              <a:rPr lang="fr-FR" i="1" dirty="0" err="1" smtClean="0">
                <a:latin typeface="Garamond" pitchFamily="18" charset="0"/>
              </a:rPr>
              <a:t>Freude</a:t>
            </a:r>
            <a:r>
              <a:rPr lang="fr-FR" i="1" dirty="0" smtClean="0">
                <a:latin typeface="Garamond" pitchFamily="18" charset="0"/>
              </a:rPr>
              <a:t> </a:t>
            </a:r>
            <a:r>
              <a:rPr lang="fr-FR" i="1" dirty="0" err="1" smtClean="0">
                <a:latin typeface="Garamond" pitchFamily="18" charset="0"/>
              </a:rPr>
              <a:t>am</a:t>
            </a:r>
            <a:r>
              <a:rPr lang="fr-FR" i="1" dirty="0" smtClean="0">
                <a:latin typeface="Garamond" pitchFamily="18" charset="0"/>
              </a:rPr>
              <a:t> </a:t>
            </a:r>
            <a:r>
              <a:rPr lang="fr-FR" i="1" dirty="0" err="1" smtClean="0">
                <a:latin typeface="Garamond" pitchFamily="18" charset="0"/>
              </a:rPr>
              <a:t>Denken</a:t>
            </a:r>
            <a:r>
              <a:rPr lang="fr-FR" dirty="0" smtClean="0">
                <a:latin typeface="Garamond" pitchFamily="18" charset="0"/>
              </a:rPr>
              <a:t> </a:t>
            </a:r>
          </a:p>
          <a:p>
            <a:r>
              <a:rPr lang="fr-FR" b="1" dirty="0" smtClean="0">
                <a:latin typeface="Garamond" pitchFamily="18" charset="0"/>
              </a:rPr>
              <a:t>Comment éveiller et stimuler la joie de connaître et de découvrir toujours davantage ? </a:t>
            </a:r>
            <a:r>
              <a:rPr lang="fr-FR" b="1" dirty="0">
                <a:latin typeface="Garamond" pitchFamily="18" charset="0"/>
              </a:rPr>
              <a:t>Comment partir de </a:t>
            </a:r>
            <a:r>
              <a:rPr lang="fr-FR" b="1" dirty="0" smtClean="0">
                <a:latin typeface="Garamond" pitchFamily="18" charset="0"/>
              </a:rPr>
              <a:t>certitudes </a:t>
            </a:r>
            <a:r>
              <a:rPr lang="fr-FR" b="1" dirty="0">
                <a:latin typeface="Garamond" pitchFamily="18" charset="0"/>
              </a:rPr>
              <a:t>simples, pour ouvrir ensuite toutes les recherches ?</a:t>
            </a:r>
            <a:endParaRPr lang="fr-FR" dirty="0">
              <a:latin typeface="Garamond" pitchFamily="18" charset="0"/>
            </a:endParaRPr>
          </a:p>
          <a:p>
            <a:endParaRPr lang="fr-FR" dirty="0"/>
          </a:p>
          <a:p>
            <a:endParaRPr lang="fr-FR" dirty="0"/>
          </a:p>
        </p:txBody>
      </p:sp>
      <p:sp>
        <p:nvSpPr>
          <p:cNvPr id="4" name="Rectangle 3"/>
          <p:cNvSpPr/>
          <p:nvPr/>
        </p:nvSpPr>
        <p:spPr>
          <a:xfrm>
            <a:off x="10601549" y="1080254"/>
            <a:ext cx="1334211" cy="523220"/>
          </a:xfrm>
          <a:prstGeom prst="rect">
            <a:avLst/>
          </a:prstGeom>
        </p:spPr>
        <p:txBody>
          <a:bodyPr wrap="none">
            <a:spAutoFit/>
          </a:bodyPr>
          <a:lstStyle/>
          <a:p>
            <a:r>
              <a:rPr lang="fr-FR" sz="2800" dirty="0"/>
              <a:t>Table 3</a:t>
            </a:r>
          </a:p>
        </p:txBody>
      </p:sp>
      <p:pic>
        <p:nvPicPr>
          <p:cNvPr id="8" name="Image 7" descr="http://ecx.images-amazon.com/images/I/51PLTAlABTL._SX349_BO1,204,203,200_.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29576" y="2148840"/>
            <a:ext cx="3182303" cy="4358640"/>
          </a:xfrm>
          <a:prstGeom prst="rect">
            <a:avLst/>
          </a:prstGeom>
          <a:noFill/>
          <a:ln>
            <a:noFill/>
          </a:ln>
        </p:spPr>
      </p:pic>
      <p:sp>
        <p:nvSpPr>
          <p:cNvPr id="9" name="Rectangle à coins arrondis 8"/>
          <p:cNvSpPr/>
          <p:nvPr/>
        </p:nvSpPr>
        <p:spPr>
          <a:xfrm>
            <a:off x="3764278" y="4909184"/>
            <a:ext cx="6669629" cy="17211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fr-FR" sz="3200" i="1" dirty="0">
                <a:latin typeface="Garamond" pitchFamily="18" charset="0"/>
              </a:rPr>
              <a:t>« C'est le rôle essentiel du professeur d'éveiller la joie de travailler et de connaître. </a:t>
            </a:r>
            <a:r>
              <a:rPr lang="fr-FR" sz="3200" i="1" dirty="0" smtClean="0">
                <a:latin typeface="Garamond" pitchFamily="18" charset="0"/>
              </a:rPr>
              <a:t>» </a:t>
            </a:r>
          </a:p>
          <a:p>
            <a:r>
              <a:rPr lang="fr-FR" sz="3200" b="1" dirty="0" smtClean="0">
                <a:effectLst>
                  <a:outerShdw blurRad="38100" dist="38100" dir="2700000" algn="tl">
                    <a:srgbClr val="000000">
                      <a:alpha val="43137"/>
                    </a:srgbClr>
                  </a:outerShdw>
                </a:effectLst>
                <a:latin typeface="Garamond" pitchFamily="18" charset="0"/>
              </a:rPr>
              <a:t>Albert Einstein</a:t>
            </a:r>
            <a:endParaRPr lang="fr-FR" sz="3200" b="1" dirty="0">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val="4018974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0"/>
            <a:ext cx="10538460" cy="6858000"/>
          </a:xfrm>
        </p:spPr>
        <p:txBody>
          <a:bodyPr>
            <a:normAutofit fontScale="85000" lnSpcReduction="20000"/>
          </a:bodyPr>
          <a:lstStyle/>
          <a:p>
            <a:r>
              <a:rPr lang="fr-FR" sz="3300" dirty="0" smtClean="0">
                <a:latin typeface="Garamond" panose="02020404030301010803" pitchFamily="18" charset="0"/>
              </a:rPr>
              <a:t>Nous avons d’abord parlé de la motivation. Le professeur doit  se passionner pour la matière qu’il enseigne et pour sa transmission</a:t>
            </a:r>
          </a:p>
          <a:p>
            <a:r>
              <a:rPr lang="fr-FR" sz="3300" dirty="0" smtClean="0">
                <a:latin typeface="Garamond" panose="02020404030301010803" pitchFamily="18" charset="0"/>
              </a:rPr>
              <a:t>Dans un exposé, les aspects ludiques sont importants, pas seulement avec les petits enfants. Les adultes sont de grands enfants. Rester émerveillé devant ce qu’on sait, s’étonner même qu’on puisse savoir quelque chose</a:t>
            </a:r>
          </a:p>
          <a:p>
            <a:r>
              <a:rPr lang="fr-FR" sz="3300" dirty="0" smtClean="0">
                <a:latin typeface="Garamond" panose="02020404030301010803" pitchFamily="18" charset="0"/>
              </a:rPr>
              <a:t>L’aspect formel compte : les titres des présentations, les illustrations</a:t>
            </a:r>
          </a:p>
          <a:p>
            <a:r>
              <a:rPr lang="fr-FR" sz="3300" dirty="0" smtClean="0">
                <a:latin typeface="Garamond" panose="02020404030301010803" pitchFamily="18" charset="0"/>
              </a:rPr>
              <a:t>Les étudiants doivent participer à la découverte. Cours interactifs, jeux</a:t>
            </a:r>
          </a:p>
          <a:p>
            <a:r>
              <a:rPr lang="fr-FR" sz="3300" dirty="0" smtClean="0">
                <a:latin typeface="Garamond" panose="02020404030301010803" pitchFamily="18" charset="0"/>
              </a:rPr>
              <a:t>La classe dans la nature, </a:t>
            </a:r>
            <a:r>
              <a:rPr lang="fr-FR" sz="3300" i="1" dirty="0" smtClean="0">
                <a:latin typeface="Garamond" panose="02020404030301010803" pitchFamily="18" charset="0"/>
              </a:rPr>
              <a:t>in situ</a:t>
            </a:r>
            <a:r>
              <a:rPr lang="fr-FR" sz="3300" dirty="0" smtClean="0">
                <a:latin typeface="Garamond" panose="02020404030301010803" pitchFamily="18" charset="0"/>
              </a:rPr>
              <a:t>, en plein cœur des phénomènes.</a:t>
            </a:r>
          </a:p>
          <a:p>
            <a:r>
              <a:rPr lang="fr-FR" sz="3300" dirty="0" smtClean="0">
                <a:latin typeface="Garamond" panose="02020404030301010803" pitchFamily="18" charset="0"/>
              </a:rPr>
              <a:t>Expérience pratique. Faire soi-même (les Travaux Pratiques en science)</a:t>
            </a:r>
          </a:p>
          <a:p>
            <a:r>
              <a:rPr lang="fr-FR" sz="3300" dirty="0" smtClean="0">
                <a:latin typeface="Garamond" panose="02020404030301010803" pitchFamily="18" charset="0"/>
              </a:rPr>
              <a:t>Liberté de penser, laisser la place à la créativité, aux questions</a:t>
            </a:r>
          </a:p>
          <a:p>
            <a:r>
              <a:rPr lang="fr-FR" sz="3300" dirty="0" smtClean="0">
                <a:latin typeface="Garamond" panose="02020404030301010803" pitchFamily="18" charset="0"/>
              </a:rPr>
              <a:t>Stimuler le cerveau droit (moins linéaire) autant que le cerveau gauche.</a:t>
            </a:r>
          </a:p>
          <a:p>
            <a:r>
              <a:rPr lang="fr-FR" sz="3300" dirty="0" smtClean="0">
                <a:latin typeface="Garamond" panose="02020404030301010803" pitchFamily="18" charset="0"/>
              </a:rPr>
              <a:t>La publicité utilise cette dualité cerveau droit/cerveau gauche. Pourquoi ne pas appliquer cela dans l’enseignement ? Être actif, s’impliquer, intérieurement et extérieurement. Expliquer de différentes façons.</a:t>
            </a:r>
          </a:p>
          <a:p>
            <a:r>
              <a:rPr lang="fr-FR" sz="3300" dirty="0" smtClean="0">
                <a:latin typeface="Garamond" panose="02020404030301010803" pitchFamily="18" charset="0"/>
              </a:rPr>
              <a:t>Certitudes simples et solides. Le rasoir d’</a:t>
            </a:r>
            <a:r>
              <a:rPr lang="fr-FR" sz="3300" dirty="0" err="1" smtClean="0">
                <a:latin typeface="Garamond" panose="02020404030301010803" pitchFamily="18" charset="0"/>
              </a:rPr>
              <a:t>Ockham</a:t>
            </a:r>
            <a:r>
              <a:rPr lang="fr-FR" sz="3300" dirty="0" smtClean="0">
                <a:latin typeface="Garamond" panose="02020404030301010803" pitchFamily="18" charset="0"/>
              </a:rPr>
              <a:t>. </a:t>
            </a:r>
          </a:p>
          <a:p>
            <a:r>
              <a:rPr lang="fr-FR" sz="3300" dirty="0" smtClean="0">
                <a:latin typeface="Garamond" panose="02020404030301010803" pitchFamily="18" charset="0"/>
              </a:rPr>
              <a:t>Savoir prendre le temps, être patient, partager la connaissance. Joie naturelle de redonner.</a:t>
            </a:r>
          </a:p>
          <a:p>
            <a:endParaRPr lang="fr-FR" dirty="0">
              <a:latin typeface="Garamond" panose="02020404030301010803" pitchFamily="18" charset="0"/>
            </a:endParaRPr>
          </a:p>
        </p:txBody>
      </p:sp>
    </p:spTree>
    <p:extLst>
      <p:ext uri="{BB962C8B-B14F-4D97-AF65-F5344CB8AC3E}">
        <p14:creationId xmlns:p14="http://schemas.microsoft.com/office/powerpoint/2010/main" val="2152173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sz="6600" dirty="0" smtClean="0">
                <a:solidFill>
                  <a:srgbClr val="00B0F0"/>
                </a:solidFill>
                <a:latin typeface="Garamond" panose="02020404030301010803" pitchFamily="18" charset="0"/>
              </a:rPr>
              <a:t>Deuxième Partie</a:t>
            </a:r>
            <a:endParaRPr lang="fr-FR" sz="6600" dirty="0">
              <a:solidFill>
                <a:srgbClr val="00B0F0"/>
              </a:solidFill>
              <a:latin typeface="Garamond" panose="02020404030301010803" pitchFamily="18" charset="0"/>
            </a:endParaRPr>
          </a:p>
        </p:txBody>
      </p:sp>
      <p:sp>
        <p:nvSpPr>
          <p:cNvPr id="7" name="Espace réservé du texte 6"/>
          <p:cNvSpPr>
            <a:spLocks noGrp="1"/>
          </p:cNvSpPr>
          <p:nvPr>
            <p:ph type="body" idx="1"/>
          </p:nvPr>
        </p:nvSpPr>
        <p:spPr/>
        <p:txBody>
          <a:bodyPr>
            <a:normAutofit/>
          </a:bodyPr>
          <a:lstStyle/>
          <a:p>
            <a:r>
              <a:rPr lang="fr-FR" sz="2800" dirty="0" smtClean="0">
                <a:latin typeface="Garamond" panose="02020404030301010803" pitchFamily="18" charset="0"/>
              </a:rPr>
              <a:t>Exposé de Laurent Ladouce, directeur de l’Espace </a:t>
            </a:r>
            <a:r>
              <a:rPr lang="fr-FR" sz="2800" i="1" dirty="0" smtClean="0">
                <a:latin typeface="Garamond" panose="02020404030301010803" pitchFamily="18" charset="0"/>
              </a:rPr>
              <a:t>Culture et Paix</a:t>
            </a:r>
            <a:endParaRPr lang="fr-FR" sz="2800" i="1" dirty="0">
              <a:latin typeface="Garamond" panose="02020404030301010803" pitchFamily="18" charset="0"/>
            </a:endParaRPr>
          </a:p>
        </p:txBody>
      </p:sp>
    </p:spTree>
    <p:extLst>
      <p:ext uri="{BB962C8B-B14F-4D97-AF65-F5344CB8AC3E}">
        <p14:creationId xmlns:p14="http://schemas.microsoft.com/office/powerpoint/2010/main" val="472651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solidFill>
                  <a:srgbClr val="00B0F0"/>
                </a:solidFill>
                <a:latin typeface="Garamond" panose="02020404030301010803" pitchFamily="18" charset="0"/>
              </a:rPr>
              <a:t>L’épistémologie et la certitude</a:t>
            </a:r>
            <a:endParaRPr lang="fr-FR" sz="4400" dirty="0">
              <a:solidFill>
                <a:srgbClr val="00B0F0"/>
              </a:solidFill>
              <a:latin typeface="Garamond" panose="02020404030301010803" pitchFamily="18" charset="0"/>
            </a:endParaRPr>
          </a:p>
        </p:txBody>
      </p:sp>
      <p:sp>
        <p:nvSpPr>
          <p:cNvPr id="3" name="Espace réservé du contenu 2"/>
          <p:cNvSpPr>
            <a:spLocks noGrp="1"/>
          </p:cNvSpPr>
          <p:nvPr>
            <p:ph idx="1"/>
          </p:nvPr>
        </p:nvSpPr>
        <p:spPr>
          <a:xfrm>
            <a:off x="680321" y="2103120"/>
            <a:ext cx="9613861" cy="4465319"/>
          </a:xfrm>
        </p:spPr>
        <p:txBody>
          <a:bodyPr>
            <a:normAutofit/>
          </a:bodyPr>
          <a:lstStyle/>
          <a:p>
            <a:r>
              <a:rPr lang="fr-FR" dirty="0" smtClean="0">
                <a:latin typeface="Garamond" panose="02020404030301010803" pitchFamily="18" charset="0"/>
              </a:rPr>
              <a:t>Epistémologie =théorie de la connaissance. Comment arriver à une compréhension correcte des objets ? </a:t>
            </a:r>
          </a:p>
          <a:p>
            <a:r>
              <a:rPr lang="fr-FR" dirty="0" smtClean="0">
                <a:latin typeface="Garamond" panose="02020404030301010803" pitchFamily="18" charset="0"/>
              </a:rPr>
              <a:t>Concerne les rapports objectifs de l’être humain avec les phénomènes naturels. L’être humain cherche à comprendre par la science ce que sont les choses, selon quelles lois elles agissent et interagissent. Tous les objets de notre environnement peuvent être objets de notre maîtrise intellectuelle (théorique), et pratique.</a:t>
            </a:r>
          </a:p>
          <a:p>
            <a:r>
              <a:rPr lang="fr-FR" dirty="0" smtClean="0">
                <a:latin typeface="Garamond" panose="02020404030301010803" pitchFamily="18" charset="0"/>
              </a:rPr>
              <a:t>L’épistémologie s’interroge sur la véracité des jugements intellectuels. Comment savoir si un énoncé sur un phénomène est exact, c’est-à-dire en fournit une explication logique.</a:t>
            </a:r>
          </a:p>
          <a:p>
            <a:r>
              <a:rPr lang="fr-FR" dirty="0" smtClean="0">
                <a:latin typeface="Garamond" panose="02020404030301010803" pitchFamily="18" charset="0"/>
              </a:rPr>
              <a:t>Nous allons étudier un aspect du problème : la joie ressentie dans l’acte de penser et notamment au moment de la découverte. </a:t>
            </a:r>
            <a:endParaRPr lang="fr-FR" dirty="0">
              <a:latin typeface="Garamond" panose="02020404030301010803" pitchFamily="18" charset="0"/>
            </a:endParaRPr>
          </a:p>
        </p:txBody>
      </p:sp>
    </p:spTree>
    <p:extLst>
      <p:ext uri="{BB962C8B-B14F-4D97-AF65-F5344CB8AC3E}">
        <p14:creationId xmlns:p14="http://schemas.microsoft.com/office/powerpoint/2010/main" val="780007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b="1" dirty="0" smtClean="0">
                <a:solidFill>
                  <a:srgbClr val="00B0F0"/>
                </a:solidFill>
                <a:effectLst>
                  <a:outerShdw blurRad="38100" dist="38100" dir="2700000" algn="tl">
                    <a:srgbClr val="000000">
                      <a:alpha val="43137"/>
                    </a:srgbClr>
                  </a:outerShdw>
                </a:effectLst>
                <a:latin typeface="Garamond" panose="02020404030301010803" pitchFamily="18" charset="0"/>
              </a:rPr>
              <a:t>Deux types de certitude</a:t>
            </a:r>
            <a:endParaRPr lang="fr-FR" sz="5400" b="1" dirty="0">
              <a:solidFill>
                <a:srgbClr val="00B0F0"/>
              </a:solidFill>
              <a:effectLst>
                <a:outerShdw blurRad="38100" dist="38100" dir="2700000" algn="tl">
                  <a:srgbClr val="000000">
                    <a:alpha val="43137"/>
                  </a:srgbClr>
                </a:outerShdw>
              </a:effectLst>
              <a:latin typeface="Garamond" panose="02020404030301010803" pitchFamily="18" charset="0"/>
            </a:endParaRPr>
          </a:p>
        </p:txBody>
      </p:sp>
      <p:sp>
        <p:nvSpPr>
          <p:cNvPr id="4" name="Espace réservé du texte 3"/>
          <p:cNvSpPr>
            <a:spLocks noGrp="1"/>
          </p:cNvSpPr>
          <p:nvPr>
            <p:ph type="body" idx="1"/>
          </p:nvPr>
        </p:nvSpPr>
        <p:spPr>
          <a:xfrm>
            <a:off x="289560" y="2336873"/>
            <a:ext cx="4968240" cy="693135"/>
          </a:xfrm>
        </p:spPr>
        <p:style>
          <a:lnRef idx="0">
            <a:schemeClr val="accent2"/>
          </a:lnRef>
          <a:fillRef idx="3">
            <a:schemeClr val="accent2"/>
          </a:fillRef>
          <a:effectRef idx="3">
            <a:schemeClr val="accent2"/>
          </a:effectRef>
          <a:fontRef idx="minor">
            <a:schemeClr val="lt1"/>
          </a:fontRef>
        </p:style>
        <p:txBody>
          <a:bodyPr>
            <a:noAutofit/>
          </a:bodyPr>
          <a:lstStyle/>
          <a:p>
            <a:r>
              <a:rPr lang="fr-FR" sz="2800" dirty="0" smtClean="0">
                <a:latin typeface="Garamond" panose="02020404030301010803" pitchFamily="18" charset="0"/>
              </a:rPr>
              <a:t>Certitude immédiate (intuitive)</a:t>
            </a:r>
            <a:endParaRPr lang="fr-FR" sz="2800" dirty="0">
              <a:latin typeface="Garamond" panose="02020404030301010803" pitchFamily="18" charset="0"/>
            </a:endParaRPr>
          </a:p>
        </p:txBody>
      </p:sp>
      <p:sp>
        <p:nvSpPr>
          <p:cNvPr id="5" name="Espace réservé du contenu 4"/>
          <p:cNvSpPr>
            <a:spLocks noGrp="1"/>
          </p:cNvSpPr>
          <p:nvPr>
            <p:ph sz="half" idx="2"/>
          </p:nvPr>
        </p:nvSpPr>
        <p:spPr>
          <a:xfrm>
            <a:off x="304800" y="3167169"/>
            <a:ext cx="4952999" cy="2288752"/>
          </a:xfrm>
        </p:spPr>
        <p:style>
          <a:lnRef idx="1">
            <a:schemeClr val="accent1"/>
          </a:lnRef>
          <a:fillRef idx="2">
            <a:schemeClr val="accent1"/>
          </a:fillRef>
          <a:effectRef idx="1">
            <a:schemeClr val="accent1"/>
          </a:effectRef>
          <a:fontRef idx="minor">
            <a:schemeClr val="dk1"/>
          </a:fontRef>
        </p:style>
        <p:txBody>
          <a:bodyPr/>
          <a:lstStyle/>
          <a:p>
            <a:r>
              <a:rPr lang="fr-FR" dirty="0" smtClean="0">
                <a:latin typeface="Garamond" panose="02020404030301010803" pitchFamily="18" charset="0"/>
              </a:rPr>
              <a:t>Fait indéniable</a:t>
            </a:r>
          </a:p>
          <a:p>
            <a:r>
              <a:rPr lang="fr-FR" dirty="0" smtClean="0">
                <a:latin typeface="Garamond" panose="02020404030301010803" pitchFamily="18" charset="0"/>
              </a:rPr>
              <a:t>Evidence indémontrable (</a:t>
            </a:r>
            <a:r>
              <a:rPr lang="fr-FR" i="1" dirty="0" smtClean="0">
                <a:latin typeface="Garamond" panose="02020404030301010803" pitchFamily="18" charset="0"/>
              </a:rPr>
              <a:t>le cœur a ses raisons que la raison ne connaît pas</a:t>
            </a:r>
            <a:r>
              <a:rPr lang="fr-FR" dirty="0" smtClean="0">
                <a:latin typeface="Garamond" panose="02020404030301010803" pitchFamily="18" charset="0"/>
              </a:rPr>
              <a:t>)</a:t>
            </a:r>
          </a:p>
          <a:p>
            <a:r>
              <a:rPr lang="fr-FR" dirty="0" smtClean="0">
                <a:latin typeface="Garamond" panose="02020404030301010803" pitchFamily="18" charset="0"/>
              </a:rPr>
              <a:t>Révélation</a:t>
            </a:r>
          </a:p>
          <a:p>
            <a:r>
              <a:rPr lang="fr-FR" dirty="0" smtClean="0">
                <a:latin typeface="Garamond" panose="02020404030301010803" pitchFamily="18" charset="0"/>
              </a:rPr>
              <a:t>Éclair fulgurant</a:t>
            </a:r>
            <a:endParaRPr lang="fr-FR" dirty="0">
              <a:latin typeface="Garamond" panose="02020404030301010803" pitchFamily="18" charset="0"/>
            </a:endParaRPr>
          </a:p>
        </p:txBody>
      </p:sp>
      <p:sp>
        <p:nvSpPr>
          <p:cNvPr id="6" name="Espace réservé du texte 5"/>
          <p:cNvSpPr>
            <a:spLocks noGrp="1"/>
          </p:cNvSpPr>
          <p:nvPr>
            <p:ph type="body" sz="quarter" idx="3"/>
          </p:nvPr>
        </p:nvSpPr>
        <p:spPr>
          <a:xfrm>
            <a:off x="5516880" y="2336873"/>
            <a:ext cx="4907280" cy="692076"/>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fr-FR" sz="2800" dirty="0" smtClean="0">
                <a:latin typeface="Garamond" panose="02020404030301010803" pitchFamily="18" charset="0"/>
              </a:rPr>
              <a:t>Certitude médiate (discursive)</a:t>
            </a:r>
            <a:endParaRPr lang="fr-FR" sz="2800" dirty="0">
              <a:latin typeface="Garamond" panose="02020404030301010803" pitchFamily="18" charset="0"/>
            </a:endParaRPr>
          </a:p>
        </p:txBody>
      </p:sp>
      <p:sp>
        <p:nvSpPr>
          <p:cNvPr id="7" name="Espace réservé du contenu 6"/>
          <p:cNvSpPr>
            <a:spLocks noGrp="1"/>
          </p:cNvSpPr>
          <p:nvPr>
            <p:ph sz="quarter" idx="4"/>
          </p:nvPr>
        </p:nvSpPr>
        <p:spPr>
          <a:xfrm>
            <a:off x="5532120" y="3136689"/>
            <a:ext cx="4892040" cy="2334472"/>
          </a:xfrm>
        </p:spPr>
        <p:style>
          <a:lnRef idx="1">
            <a:schemeClr val="accent5"/>
          </a:lnRef>
          <a:fillRef idx="2">
            <a:schemeClr val="accent5"/>
          </a:fillRef>
          <a:effectRef idx="1">
            <a:schemeClr val="accent5"/>
          </a:effectRef>
          <a:fontRef idx="minor">
            <a:schemeClr val="dk1"/>
          </a:fontRef>
        </p:style>
        <p:txBody>
          <a:bodyPr/>
          <a:lstStyle/>
          <a:p>
            <a:r>
              <a:rPr lang="fr-FR" dirty="0" smtClean="0">
                <a:latin typeface="Garamond" panose="02020404030301010803" pitchFamily="18" charset="0"/>
              </a:rPr>
              <a:t>Certitude obtenue au fil d’un raisonnement logique ou d’une démonstration scientifique</a:t>
            </a:r>
          </a:p>
          <a:p>
            <a:r>
              <a:rPr lang="fr-FR" dirty="0" smtClean="0">
                <a:latin typeface="Garamond" panose="02020404030301010803" pitchFamily="18" charset="0"/>
              </a:rPr>
              <a:t>Exemple d’équations mathématiques employées en physique</a:t>
            </a:r>
            <a:endParaRPr lang="fr-FR" dirty="0">
              <a:latin typeface="Garamond" panose="02020404030301010803" pitchFamily="18" charset="0"/>
            </a:endParaRPr>
          </a:p>
        </p:txBody>
      </p:sp>
    </p:spTree>
    <p:extLst>
      <p:ext uri="{BB962C8B-B14F-4D97-AF65-F5344CB8AC3E}">
        <p14:creationId xmlns:p14="http://schemas.microsoft.com/office/powerpoint/2010/main" val="1761745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dirty="0" smtClean="0">
                <a:solidFill>
                  <a:srgbClr val="FFC000"/>
                </a:solidFill>
                <a:effectLst>
                  <a:outerShdw blurRad="38100" dist="38100" dir="2700000" algn="tl">
                    <a:srgbClr val="000000">
                      <a:alpha val="43137"/>
                    </a:srgbClr>
                  </a:outerShdw>
                </a:effectLst>
                <a:latin typeface="Garamond" panose="02020404030301010803" pitchFamily="18" charset="0"/>
              </a:rPr>
              <a:t>Degrés de certitude</a:t>
            </a:r>
            <a:endParaRPr lang="fr-FR" sz="6000" dirty="0">
              <a:solidFill>
                <a:srgbClr val="FFC000"/>
              </a:solidFill>
              <a:effectLst>
                <a:outerShdw blurRad="38100" dist="38100" dir="2700000" algn="tl">
                  <a:srgbClr val="000000">
                    <a:alpha val="43137"/>
                  </a:srgbClr>
                </a:outerShdw>
              </a:effectLst>
              <a:latin typeface="Garamond" panose="02020404030301010803" pitchFamily="18"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494723402"/>
              </p:ext>
            </p:extLst>
          </p:nvPr>
        </p:nvGraphicFramePr>
        <p:xfrm>
          <a:off x="214744" y="2086215"/>
          <a:ext cx="10117957" cy="3361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400894" y="6027003"/>
            <a:ext cx="3148729" cy="830997"/>
          </a:xfrm>
          <a:prstGeom prst="rect">
            <a:avLst/>
          </a:prstGeom>
        </p:spPr>
        <p:txBody>
          <a:bodyPr wrap="square">
            <a:spAutoFit/>
          </a:bodyPr>
          <a:lstStyle/>
          <a:p>
            <a:pPr algn="ctr"/>
            <a:r>
              <a:rPr lang="fr-FR" sz="2400" dirty="0">
                <a:latin typeface="Garamond" panose="02020404030301010803" pitchFamily="18" charset="0"/>
              </a:rPr>
              <a:t>je le sens, je le </a:t>
            </a:r>
            <a:r>
              <a:rPr lang="fr-FR" sz="2400" dirty="0" smtClean="0">
                <a:latin typeface="Garamond" panose="02020404030301010803" pitchFamily="18" charset="0"/>
              </a:rPr>
              <a:t>sais, </a:t>
            </a:r>
          </a:p>
          <a:p>
            <a:pPr algn="ctr"/>
            <a:r>
              <a:rPr lang="fr-FR" sz="2400" dirty="0" smtClean="0">
                <a:latin typeface="Garamond" panose="02020404030301010803" pitchFamily="18" charset="0"/>
              </a:rPr>
              <a:t>je le prouve</a:t>
            </a:r>
            <a:endParaRPr lang="fr-FR" sz="2400" dirty="0">
              <a:latin typeface="Garamond" panose="02020404030301010803" pitchFamily="18" charset="0"/>
            </a:endParaRPr>
          </a:p>
        </p:txBody>
      </p:sp>
      <p:sp>
        <p:nvSpPr>
          <p:cNvPr id="5" name="Rectangle 4"/>
          <p:cNvSpPr/>
          <p:nvPr/>
        </p:nvSpPr>
        <p:spPr>
          <a:xfrm>
            <a:off x="3788098" y="6027003"/>
            <a:ext cx="3074729" cy="830997"/>
          </a:xfrm>
          <a:prstGeom prst="rect">
            <a:avLst/>
          </a:prstGeom>
        </p:spPr>
        <p:txBody>
          <a:bodyPr wrap="square">
            <a:spAutoFit/>
          </a:bodyPr>
          <a:lstStyle/>
          <a:p>
            <a:pPr algn="ctr"/>
            <a:r>
              <a:rPr lang="fr-FR" sz="2400" dirty="0">
                <a:latin typeface="Garamond" panose="02020404030301010803" pitchFamily="18" charset="0"/>
              </a:rPr>
              <a:t>je le sens, je le </a:t>
            </a:r>
            <a:r>
              <a:rPr lang="fr-FR" sz="2400" dirty="0" smtClean="0">
                <a:latin typeface="Garamond" panose="02020404030301010803" pitchFamily="18" charset="0"/>
              </a:rPr>
              <a:t>vis, </a:t>
            </a:r>
          </a:p>
          <a:p>
            <a:pPr algn="ctr"/>
            <a:r>
              <a:rPr lang="fr-FR" sz="2400" dirty="0" smtClean="0">
                <a:latin typeface="Garamond" panose="02020404030301010803" pitchFamily="18" charset="0"/>
              </a:rPr>
              <a:t>je le montre</a:t>
            </a:r>
            <a:endParaRPr lang="fr-FR" sz="2400" dirty="0">
              <a:latin typeface="Garamond" panose="02020404030301010803" pitchFamily="18" charset="0"/>
            </a:endParaRPr>
          </a:p>
        </p:txBody>
      </p:sp>
      <p:sp>
        <p:nvSpPr>
          <p:cNvPr id="6" name="Rectangle 5"/>
          <p:cNvSpPr/>
          <p:nvPr/>
        </p:nvSpPr>
        <p:spPr>
          <a:xfrm>
            <a:off x="8186836" y="6144824"/>
            <a:ext cx="1306768" cy="461665"/>
          </a:xfrm>
          <a:prstGeom prst="rect">
            <a:avLst/>
          </a:prstGeom>
        </p:spPr>
        <p:txBody>
          <a:bodyPr wrap="none">
            <a:spAutoFit/>
          </a:bodyPr>
          <a:lstStyle/>
          <a:p>
            <a:pPr algn="ctr"/>
            <a:r>
              <a:rPr lang="fr-FR" sz="2400" dirty="0">
                <a:latin typeface="Garamond" panose="02020404030301010803" pitchFamily="18" charset="0"/>
              </a:rPr>
              <a:t>je le </a:t>
            </a:r>
            <a:r>
              <a:rPr lang="fr-FR" sz="2400" dirty="0" smtClean="0">
                <a:latin typeface="Garamond" panose="02020404030301010803" pitchFamily="18" charset="0"/>
              </a:rPr>
              <a:t>crois</a:t>
            </a:r>
            <a:endParaRPr lang="fr-FR" sz="2400" dirty="0">
              <a:latin typeface="Garamond" panose="02020404030301010803" pitchFamily="18" charset="0"/>
            </a:endParaRPr>
          </a:p>
        </p:txBody>
      </p:sp>
      <p:sp>
        <p:nvSpPr>
          <p:cNvPr id="7" name="Flèche vers le bas 6"/>
          <p:cNvSpPr/>
          <p:nvPr/>
        </p:nvSpPr>
        <p:spPr>
          <a:xfrm rot="5400000">
            <a:off x="8260036" y="4265193"/>
            <a:ext cx="720090" cy="3066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rot="5400000">
            <a:off x="4879731" y="4251297"/>
            <a:ext cx="720090" cy="3066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rot="5400000">
            <a:off x="1499427" y="4296095"/>
            <a:ext cx="720090" cy="3066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01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7"/>
                                        </p:tgtEl>
                                        <p:attrNameLst>
                                          <p:attrName>style.color</p:attrName>
                                        </p:attrNameLst>
                                      </p:cBhvr>
                                      <p:by>
                                        <p:hsl h="7200000" s="0" l="0"/>
                                      </p:by>
                                    </p:animClr>
                                    <p:animClr clrSpc="hsl" dir="cw">
                                      <p:cBhvr>
                                        <p:cTn id="7" dur="500" fill="hold"/>
                                        <p:tgtEl>
                                          <p:spTgt spid="7"/>
                                        </p:tgtEl>
                                        <p:attrNameLst>
                                          <p:attrName>fillcolor</p:attrName>
                                        </p:attrNameLst>
                                      </p:cBhvr>
                                      <p:by>
                                        <p:hsl h="7200000" s="0" l="0"/>
                                      </p:by>
                                    </p:animClr>
                                    <p:animClr clrSpc="hsl" dir="cw">
                                      <p:cBhvr>
                                        <p:cTn id="8" dur="500" fill="hold"/>
                                        <p:tgtEl>
                                          <p:spTgt spid="7"/>
                                        </p:tgtEl>
                                        <p:attrNameLst>
                                          <p:attrName>stroke.color</p:attrName>
                                        </p:attrNameLst>
                                      </p:cBhvr>
                                      <p:by>
                                        <p:hsl h="7200000" s="0" l="0"/>
                                      </p:by>
                                    </p:animClr>
                                    <p:set>
                                      <p:cBhvr>
                                        <p:cTn id="9" dur="500" fill="hold"/>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0" nodeType="clickEffect">
                                  <p:stCondLst>
                                    <p:cond delay="0"/>
                                  </p:stCondLst>
                                  <p:childTnLst>
                                    <p:animClr clrSpc="hsl" dir="cw">
                                      <p:cBhvr override="childStyle">
                                        <p:cTn id="13" dur="500" fill="hold"/>
                                        <p:tgtEl>
                                          <p:spTgt spid="8"/>
                                        </p:tgtEl>
                                        <p:attrNameLst>
                                          <p:attrName>style.color</p:attrName>
                                        </p:attrNameLst>
                                      </p:cBhvr>
                                      <p:by>
                                        <p:hsl h="7200000" s="0" l="0"/>
                                      </p:by>
                                    </p:animClr>
                                    <p:animClr clrSpc="hsl" dir="cw">
                                      <p:cBhvr>
                                        <p:cTn id="14" dur="500" fill="hold"/>
                                        <p:tgtEl>
                                          <p:spTgt spid="8"/>
                                        </p:tgtEl>
                                        <p:attrNameLst>
                                          <p:attrName>fillcolor</p:attrName>
                                        </p:attrNameLst>
                                      </p:cBhvr>
                                      <p:by>
                                        <p:hsl h="7200000" s="0" l="0"/>
                                      </p:by>
                                    </p:animClr>
                                    <p:animClr clrSpc="hsl" dir="cw">
                                      <p:cBhvr>
                                        <p:cTn id="15" dur="500" fill="hold"/>
                                        <p:tgtEl>
                                          <p:spTgt spid="8"/>
                                        </p:tgtEl>
                                        <p:attrNameLst>
                                          <p:attrName>stroke.color</p:attrName>
                                        </p:attrNameLst>
                                      </p:cBhvr>
                                      <p:by>
                                        <p:hsl h="7200000" s="0" l="0"/>
                                      </p:by>
                                    </p:animClr>
                                    <p:set>
                                      <p:cBhvr>
                                        <p:cTn id="16" dur="500" fill="hold"/>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1" presetClass="emph" presetSubtype="0" fill="hold" grpId="0" nodeType="clickEffect">
                                  <p:stCondLst>
                                    <p:cond delay="0"/>
                                  </p:stCondLst>
                                  <p:childTnLst>
                                    <p:animClr clrSpc="hsl" dir="cw">
                                      <p:cBhvr override="childStyle">
                                        <p:cTn id="20" dur="500" fill="hold"/>
                                        <p:tgtEl>
                                          <p:spTgt spid="9"/>
                                        </p:tgtEl>
                                        <p:attrNameLst>
                                          <p:attrName>style.color</p:attrName>
                                        </p:attrNameLst>
                                      </p:cBhvr>
                                      <p:by>
                                        <p:hsl h="7200000" s="0" l="0"/>
                                      </p:by>
                                    </p:animClr>
                                    <p:animClr clrSpc="hsl" dir="cw">
                                      <p:cBhvr>
                                        <p:cTn id="21" dur="500" fill="hold"/>
                                        <p:tgtEl>
                                          <p:spTgt spid="9"/>
                                        </p:tgtEl>
                                        <p:attrNameLst>
                                          <p:attrName>fillcolor</p:attrName>
                                        </p:attrNameLst>
                                      </p:cBhvr>
                                      <p:by>
                                        <p:hsl h="7200000" s="0" l="0"/>
                                      </p:by>
                                    </p:animClr>
                                    <p:animClr clrSpc="hsl" dir="cw">
                                      <p:cBhvr>
                                        <p:cTn id="22" dur="500" fill="hold"/>
                                        <p:tgtEl>
                                          <p:spTgt spid="9"/>
                                        </p:tgtEl>
                                        <p:attrNameLst>
                                          <p:attrName>stroke.color</p:attrName>
                                        </p:attrNameLst>
                                      </p:cBhvr>
                                      <p:by>
                                        <p:hsl h="7200000" s="0" l="0"/>
                                      </p:by>
                                    </p:animClr>
                                    <p:set>
                                      <p:cBhvr>
                                        <p:cTn id="23" dur="500" fill="hold"/>
                                        <p:tgtEl>
                                          <p:spTgt spid="9"/>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style.rotation</p:attrName>
                                        </p:attrNameLst>
                                      </p:cBhvr>
                                      <p:tavLst>
                                        <p:tav tm="0">
                                          <p:val>
                                            <p:fltVal val="90"/>
                                          </p:val>
                                        </p:tav>
                                        <p:tav tm="100000">
                                          <p:val>
                                            <p:fltVal val="0"/>
                                          </p:val>
                                        </p:tav>
                                      </p:tavLst>
                                    </p:anim>
                                    <p:animEffect transition="in" filter="fade">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P spid="5" grpId="0"/>
      <p:bldP spid="6" grpId="0"/>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programme du mois de décembre 2015</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719571622"/>
              </p:ext>
            </p:extLst>
          </p:nvPr>
        </p:nvGraphicFramePr>
        <p:xfrm>
          <a:off x="681038" y="2336800"/>
          <a:ext cx="9613900" cy="4281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e 4"/>
          <p:cNvGrpSpPr/>
          <p:nvPr/>
        </p:nvGrpSpPr>
        <p:grpSpPr>
          <a:xfrm>
            <a:off x="8249486" y="3621798"/>
            <a:ext cx="1819505" cy="1202017"/>
            <a:chOff x="5119677" y="1080713"/>
            <a:chExt cx="1819505" cy="1085106"/>
          </a:xfrm>
        </p:grpSpPr>
        <p:sp>
          <p:nvSpPr>
            <p:cNvPr id="6" name="Rectangle à coins arrondis 5"/>
            <p:cNvSpPr/>
            <p:nvPr/>
          </p:nvSpPr>
          <p:spPr>
            <a:xfrm>
              <a:off x="5119677" y="1080713"/>
              <a:ext cx="1819505" cy="1085106"/>
            </a:xfrm>
            <a:prstGeom prst="roundRect">
              <a:avLst>
                <a:gd name="adj" fmla="val 10000"/>
              </a:avLst>
            </a:prstGeom>
          </p:spPr>
          <p:style>
            <a:lnRef idx="0">
              <a:schemeClr val="accent2"/>
            </a:lnRef>
            <a:fillRef idx="3">
              <a:schemeClr val="accent2"/>
            </a:fillRef>
            <a:effectRef idx="3">
              <a:schemeClr val="accent2"/>
            </a:effectRef>
            <a:fontRef idx="minor">
              <a:schemeClr val="lt1"/>
            </a:fontRef>
          </p:style>
        </p:sp>
        <p:sp>
          <p:nvSpPr>
            <p:cNvPr id="7" name="Rectangle 6"/>
            <p:cNvSpPr/>
            <p:nvPr/>
          </p:nvSpPr>
          <p:spPr>
            <a:xfrm>
              <a:off x="5151459" y="1112495"/>
              <a:ext cx="1755941" cy="1021542"/>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96520" tIns="72390" rIns="96520" bIns="72390" numCol="1" spcCol="1270" anchor="ctr" anchorCtr="0">
              <a:noAutofit/>
            </a:bodyPr>
            <a:lstStyle/>
            <a:p>
              <a:pPr lvl="0" algn="ctr" defTabSz="1689100">
                <a:lnSpc>
                  <a:spcPct val="90000"/>
                </a:lnSpc>
                <a:spcBef>
                  <a:spcPct val="0"/>
                </a:spcBef>
                <a:spcAft>
                  <a:spcPct val="35000"/>
                </a:spcAft>
              </a:pPr>
              <a:endParaRPr lang="fr-FR" sz="3800" kern="1200"/>
            </a:p>
          </p:txBody>
        </p:sp>
      </p:grpSp>
      <p:grpSp>
        <p:nvGrpSpPr>
          <p:cNvPr id="8" name="Groupe 7"/>
          <p:cNvGrpSpPr/>
          <p:nvPr/>
        </p:nvGrpSpPr>
        <p:grpSpPr>
          <a:xfrm>
            <a:off x="8249487" y="5040630"/>
            <a:ext cx="1819505" cy="1348740"/>
            <a:chOff x="5119677" y="1080713"/>
            <a:chExt cx="1819505" cy="1085106"/>
          </a:xfrm>
        </p:grpSpPr>
        <p:sp>
          <p:nvSpPr>
            <p:cNvPr id="9" name="Rectangle à coins arrondis 8"/>
            <p:cNvSpPr/>
            <p:nvPr/>
          </p:nvSpPr>
          <p:spPr>
            <a:xfrm>
              <a:off x="5119677" y="1080713"/>
              <a:ext cx="1819505" cy="1085106"/>
            </a:xfrm>
            <a:prstGeom prst="roundRect">
              <a:avLst>
                <a:gd name="adj" fmla="val 10000"/>
              </a:avLst>
            </a:prstGeom>
          </p:spPr>
          <p:style>
            <a:lnRef idx="0">
              <a:schemeClr val="accent2"/>
            </a:lnRef>
            <a:fillRef idx="3">
              <a:schemeClr val="accent2"/>
            </a:fillRef>
            <a:effectRef idx="3">
              <a:schemeClr val="accent2"/>
            </a:effectRef>
            <a:fontRef idx="minor">
              <a:schemeClr val="lt1"/>
            </a:fontRef>
          </p:style>
        </p:sp>
        <p:sp>
          <p:nvSpPr>
            <p:cNvPr id="10" name="Rectangle 9"/>
            <p:cNvSpPr/>
            <p:nvPr/>
          </p:nvSpPr>
          <p:spPr>
            <a:xfrm>
              <a:off x="5151459" y="1112495"/>
              <a:ext cx="1755941" cy="1021542"/>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96520" tIns="72390" rIns="96520" bIns="72390" numCol="1" spcCol="1270" anchor="ctr" anchorCtr="0">
              <a:noAutofit/>
            </a:bodyPr>
            <a:lstStyle/>
            <a:p>
              <a:pPr lvl="0" algn="ctr" defTabSz="1689100">
                <a:lnSpc>
                  <a:spcPct val="90000"/>
                </a:lnSpc>
                <a:spcBef>
                  <a:spcPct val="0"/>
                </a:spcBef>
                <a:spcAft>
                  <a:spcPct val="35000"/>
                </a:spcAft>
              </a:pPr>
              <a:endParaRPr lang="fr-FR" sz="3800" kern="1200"/>
            </a:p>
          </p:txBody>
        </p:sp>
      </p:grpSp>
      <p:sp>
        <p:nvSpPr>
          <p:cNvPr id="11" name="Rectangle 10"/>
          <p:cNvSpPr/>
          <p:nvPr/>
        </p:nvSpPr>
        <p:spPr>
          <a:xfrm>
            <a:off x="8379218" y="5149538"/>
            <a:ext cx="1560042" cy="1200329"/>
          </a:xfrm>
          <a:prstGeom prst="rect">
            <a:avLst/>
          </a:prstGeom>
        </p:spPr>
        <p:txBody>
          <a:bodyPr wrap="none">
            <a:spAutoFit/>
          </a:bodyPr>
          <a:lstStyle/>
          <a:p>
            <a:pPr lvl="0" algn="ctr"/>
            <a:r>
              <a:rPr lang="fr-FR" sz="2400" dirty="0"/>
              <a:t>Mercredi </a:t>
            </a:r>
            <a:endParaRPr lang="fr-FR" sz="2400" dirty="0" smtClean="0"/>
          </a:p>
          <a:p>
            <a:pPr lvl="0" algn="ctr"/>
            <a:r>
              <a:rPr lang="fr-FR" sz="2400" dirty="0" smtClean="0"/>
              <a:t>30 </a:t>
            </a:r>
          </a:p>
          <a:p>
            <a:pPr lvl="0" algn="ctr"/>
            <a:r>
              <a:rPr lang="fr-FR" sz="2400" dirty="0" smtClean="0"/>
              <a:t>décembre</a:t>
            </a:r>
            <a:endParaRPr lang="fr-FR" sz="2400" dirty="0"/>
          </a:p>
        </p:txBody>
      </p:sp>
      <p:sp>
        <p:nvSpPr>
          <p:cNvPr id="12" name="Rectangle 11"/>
          <p:cNvSpPr/>
          <p:nvPr/>
        </p:nvSpPr>
        <p:spPr>
          <a:xfrm>
            <a:off x="8506655" y="3643237"/>
            <a:ext cx="1305165" cy="1200329"/>
          </a:xfrm>
          <a:prstGeom prst="rect">
            <a:avLst/>
          </a:prstGeom>
        </p:spPr>
        <p:txBody>
          <a:bodyPr wrap="none">
            <a:spAutoFit/>
          </a:bodyPr>
          <a:lstStyle/>
          <a:p>
            <a:pPr lvl="0" algn="ctr"/>
            <a:r>
              <a:rPr lang="fr-FR" sz="2400" dirty="0"/>
              <a:t>Parole </a:t>
            </a:r>
            <a:endParaRPr lang="fr-FR" sz="2400" dirty="0" smtClean="0"/>
          </a:p>
          <a:p>
            <a:pPr lvl="0" algn="ctr"/>
            <a:r>
              <a:rPr lang="fr-FR" sz="2400" dirty="0" smtClean="0"/>
              <a:t>Donnée </a:t>
            </a:r>
          </a:p>
          <a:p>
            <a:pPr lvl="0" algn="ctr"/>
            <a:r>
              <a:rPr lang="fr-FR" sz="2400" dirty="0" smtClean="0"/>
              <a:t>N°234</a:t>
            </a:r>
            <a:endParaRPr lang="fr-FR" sz="2400" dirty="0"/>
          </a:p>
        </p:txBody>
      </p:sp>
    </p:spTree>
    <p:extLst>
      <p:ext uri="{BB962C8B-B14F-4D97-AF65-F5344CB8AC3E}">
        <p14:creationId xmlns:p14="http://schemas.microsoft.com/office/powerpoint/2010/main" val="2280923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dirty="0" smtClean="0">
                <a:solidFill>
                  <a:srgbClr val="00B0F0"/>
                </a:solidFill>
                <a:latin typeface="Garamond" panose="02020404030301010803" pitchFamily="18" charset="0"/>
              </a:rPr>
              <a:t>Deux grands courants de l’épistémologie</a:t>
            </a:r>
            <a:endParaRPr lang="fr-FR" sz="4000" dirty="0">
              <a:solidFill>
                <a:srgbClr val="00B0F0"/>
              </a:solidFill>
              <a:latin typeface="Garamond" panose="02020404030301010803" pitchFamily="18" charset="0"/>
            </a:endParaRPr>
          </a:p>
        </p:txBody>
      </p:sp>
      <p:sp>
        <p:nvSpPr>
          <p:cNvPr id="5" name="Espace réservé du texte 4"/>
          <p:cNvSpPr>
            <a:spLocks noGrp="1"/>
          </p:cNvSpPr>
          <p:nvPr>
            <p:ph type="body" idx="1"/>
          </p:nvPr>
        </p:nvSpPr>
        <p:spPr>
          <a:xfrm>
            <a:off x="-1" y="2148840"/>
            <a:ext cx="4623769" cy="978310"/>
          </a:xfrm>
          <a:ln/>
        </p:spPr>
        <p:style>
          <a:lnRef idx="0">
            <a:schemeClr val="accent2"/>
          </a:lnRef>
          <a:fillRef idx="3">
            <a:schemeClr val="accent2"/>
          </a:fillRef>
          <a:effectRef idx="3">
            <a:schemeClr val="accent2"/>
          </a:effectRef>
          <a:fontRef idx="minor">
            <a:schemeClr val="lt1"/>
          </a:fontRef>
        </p:style>
        <p:txBody>
          <a:bodyPr>
            <a:normAutofit fontScale="77500" lnSpcReduction="20000"/>
          </a:bodyPr>
          <a:lstStyle/>
          <a:p>
            <a:pPr algn="ctr"/>
            <a:r>
              <a:rPr lang="fr-FR" sz="3600" dirty="0" smtClean="0">
                <a:solidFill>
                  <a:schemeClr val="tx1">
                    <a:lumMod val="95000"/>
                  </a:schemeClr>
                </a:solidFill>
                <a:latin typeface="Garamond" panose="02020404030301010803" pitchFamily="18" charset="0"/>
              </a:rPr>
              <a:t>Rationalisme, idéalisme</a:t>
            </a:r>
          </a:p>
          <a:p>
            <a:pPr algn="ctr"/>
            <a:r>
              <a:rPr lang="fr-FR" sz="2800" dirty="0" smtClean="0">
                <a:solidFill>
                  <a:schemeClr val="tx1">
                    <a:lumMod val="95000"/>
                  </a:schemeClr>
                </a:solidFill>
                <a:latin typeface="Garamond" panose="02020404030301010803" pitchFamily="18" charset="0"/>
              </a:rPr>
              <a:t>Le sujet est source de connaissance</a:t>
            </a:r>
            <a:endParaRPr lang="fr-FR" sz="2800" dirty="0">
              <a:solidFill>
                <a:schemeClr val="tx1">
                  <a:lumMod val="95000"/>
                </a:schemeClr>
              </a:solidFill>
              <a:latin typeface="Garamond" panose="02020404030301010803" pitchFamily="18" charset="0"/>
            </a:endParaRPr>
          </a:p>
        </p:txBody>
      </p:sp>
      <p:sp>
        <p:nvSpPr>
          <p:cNvPr id="7" name="Espace réservé du texte 6"/>
          <p:cNvSpPr>
            <a:spLocks noGrp="1"/>
          </p:cNvSpPr>
          <p:nvPr>
            <p:ph type="body" sz="quarter" idx="3"/>
          </p:nvPr>
        </p:nvSpPr>
        <p:spPr>
          <a:xfrm>
            <a:off x="9176262" y="4747474"/>
            <a:ext cx="3015738" cy="489802"/>
          </a:xfrm>
          <a:solidFill>
            <a:srgbClr val="FF0000"/>
          </a:solidFill>
          <a:ln/>
        </p:spPr>
        <p:style>
          <a:lnRef idx="0">
            <a:schemeClr val="accent3"/>
          </a:lnRef>
          <a:fillRef idx="3">
            <a:schemeClr val="accent3"/>
          </a:fillRef>
          <a:effectRef idx="3">
            <a:schemeClr val="accent3"/>
          </a:effectRef>
          <a:fontRef idx="minor">
            <a:schemeClr val="lt1"/>
          </a:fontRef>
        </p:style>
        <p:txBody>
          <a:bodyPr>
            <a:normAutofit/>
          </a:bodyPr>
          <a:lstStyle/>
          <a:p>
            <a:r>
              <a:rPr lang="fr-FR" b="0" dirty="0" smtClean="0">
                <a:solidFill>
                  <a:schemeClr val="tx1">
                    <a:lumMod val="95000"/>
                  </a:schemeClr>
                </a:solidFill>
                <a:latin typeface="Garamond" panose="02020404030301010803" pitchFamily="18" charset="0"/>
              </a:rPr>
              <a:t>Risque de scepticisme</a:t>
            </a:r>
            <a:endParaRPr lang="fr-FR" b="0" dirty="0">
              <a:solidFill>
                <a:schemeClr val="tx1">
                  <a:lumMod val="95000"/>
                </a:schemeClr>
              </a:solidFill>
              <a:latin typeface="Garamond" panose="02020404030301010803" pitchFamily="18" charset="0"/>
            </a:endParaRPr>
          </a:p>
        </p:txBody>
      </p:sp>
      <p:sp>
        <p:nvSpPr>
          <p:cNvPr id="12" name="Ellipse 4"/>
          <p:cNvSpPr/>
          <p:nvPr/>
        </p:nvSpPr>
        <p:spPr>
          <a:xfrm>
            <a:off x="2192103" y="4165264"/>
            <a:ext cx="1041234" cy="1041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fr-FR" sz="2400" kern="1200"/>
          </a:p>
        </p:txBody>
      </p:sp>
      <p:grpSp>
        <p:nvGrpSpPr>
          <p:cNvPr id="13" name="Groupe 12"/>
          <p:cNvGrpSpPr/>
          <p:nvPr/>
        </p:nvGrpSpPr>
        <p:grpSpPr>
          <a:xfrm>
            <a:off x="2943192" y="3973928"/>
            <a:ext cx="2118360" cy="1995432"/>
            <a:chOff x="0" y="1040117"/>
            <a:chExt cx="1472528" cy="1472528"/>
          </a:xfrm>
        </p:grpSpPr>
        <p:sp>
          <p:nvSpPr>
            <p:cNvPr id="14" name="Ellipse 13"/>
            <p:cNvSpPr/>
            <p:nvPr/>
          </p:nvSpPr>
          <p:spPr>
            <a:xfrm>
              <a:off x="0" y="1040117"/>
              <a:ext cx="1472528" cy="1472528"/>
            </a:xfrm>
            <a:prstGeom prst="ellipse">
              <a:avLst/>
            </a:prstGeom>
            <a:solidFill>
              <a:srgbClr val="002060"/>
            </a:solidFill>
          </p:spPr>
          <p:style>
            <a:lnRef idx="0">
              <a:schemeClr val="dk1"/>
            </a:lnRef>
            <a:fillRef idx="3">
              <a:schemeClr val="dk1"/>
            </a:fillRef>
            <a:effectRef idx="3">
              <a:schemeClr val="dk1"/>
            </a:effectRef>
            <a:fontRef idx="minor">
              <a:schemeClr val="lt1"/>
            </a:fontRef>
          </p:style>
        </p:sp>
        <p:sp>
          <p:nvSpPr>
            <p:cNvPr id="15" name="Ellipse 4"/>
            <p:cNvSpPr/>
            <p:nvPr/>
          </p:nvSpPr>
          <p:spPr>
            <a:xfrm>
              <a:off x="215647" y="1255764"/>
              <a:ext cx="1041234" cy="1041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600" b="1" kern="1200" dirty="0" smtClean="0">
                  <a:latin typeface="Garamond" panose="02020404030301010803" pitchFamily="18" charset="0"/>
                </a:rPr>
                <a:t>Sujet</a:t>
              </a:r>
              <a:endParaRPr lang="fr-FR" sz="3600" b="1" kern="1200" dirty="0">
                <a:latin typeface="Garamond" panose="02020404030301010803" pitchFamily="18" charset="0"/>
              </a:endParaRPr>
            </a:p>
          </p:txBody>
        </p:sp>
      </p:grpSp>
      <p:grpSp>
        <p:nvGrpSpPr>
          <p:cNvPr id="18" name="Groupe 17"/>
          <p:cNvGrpSpPr/>
          <p:nvPr/>
        </p:nvGrpSpPr>
        <p:grpSpPr>
          <a:xfrm>
            <a:off x="7057903" y="4021457"/>
            <a:ext cx="2118360" cy="1995432"/>
            <a:chOff x="0" y="1040117"/>
            <a:chExt cx="1472528" cy="1472528"/>
          </a:xfrm>
          <a:solidFill>
            <a:srgbClr val="FF0000"/>
          </a:solidFill>
        </p:grpSpPr>
        <p:sp>
          <p:nvSpPr>
            <p:cNvPr id="19" name="Ellipse 18"/>
            <p:cNvSpPr/>
            <p:nvPr/>
          </p:nvSpPr>
          <p:spPr>
            <a:xfrm>
              <a:off x="0" y="1040117"/>
              <a:ext cx="1472528" cy="1472528"/>
            </a:xfrm>
            <a:prstGeom prst="ellipse">
              <a:avLst/>
            </a:prstGeom>
            <a:grpFill/>
          </p:spPr>
          <p:style>
            <a:lnRef idx="0">
              <a:schemeClr val="accent2"/>
            </a:lnRef>
            <a:fillRef idx="3">
              <a:schemeClr val="accent2"/>
            </a:fillRef>
            <a:effectRef idx="3">
              <a:schemeClr val="accent2"/>
            </a:effectRef>
            <a:fontRef idx="minor">
              <a:schemeClr val="lt1"/>
            </a:fontRef>
          </p:style>
        </p:sp>
        <p:sp>
          <p:nvSpPr>
            <p:cNvPr id="20" name="Ellipse 4"/>
            <p:cNvSpPr/>
            <p:nvPr/>
          </p:nvSpPr>
          <p:spPr>
            <a:xfrm>
              <a:off x="215647" y="1255764"/>
              <a:ext cx="1041234" cy="10412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b="1" kern="1200" dirty="0" smtClean="0">
                  <a:latin typeface="Garamond" panose="02020404030301010803" pitchFamily="18" charset="0"/>
                </a:rPr>
                <a:t>Objet</a:t>
              </a:r>
              <a:endParaRPr lang="fr-FR" sz="3200" b="1" kern="1200" dirty="0">
                <a:latin typeface="Garamond" panose="02020404030301010803" pitchFamily="18" charset="0"/>
              </a:endParaRPr>
            </a:p>
          </p:txBody>
        </p:sp>
      </p:grpSp>
      <p:sp>
        <p:nvSpPr>
          <p:cNvPr id="21" name="Arc 39"/>
          <p:cNvSpPr>
            <a:spLocks/>
          </p:cNvSpPr>
          <p:nvPr/>
        </p:nvSpPr>
        <p:spPr bwMode="auto">
          <a:xfrm rot="5049769" flipH="1" flipV="1">
            <a:off x="5039623" y="4110408"/>
            <a:ext cx="2040209" cy="2003574"/>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22" name="Arc 39"/>
          <p:cNvSpPr>
            <a:spLocks/>
          </p:cNvSpPr>
          <p:nvPr/>
        </p:nvSpPr>
        <p:spPr bwMode="auto">
          <a:xfrm rot="15664871" flipH="1" flipV="1">
            <a:off x="4947911" y="3731964"/>
            <a:ext cx="1899429" cy="2091048"/>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23" name="Espace réservé du texte 6"/>
          <p:cNvSpPr txBox="1">
            <a:spLocks/>
          </p:cNvSpPr>
          <p:nvPr/>
        </p:nvSpPr>
        <p:spPr>
          <a:xfrm>
            <a:off x="3962400" y="6064417"/>
            <a:ext cx="4008120" cy="793583"/>
          </a:xfrm>
          <a:prstGeom prst="rect">
            <a:avLst/>
          </a:prstGeom>
          <a:ln>
            <a:solidFill>
              <a:srgbClr val="F80841"/>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dirty="0" smtClean="0">
                <a:solidFill>
                  <a:srgbClr val="FF0000"/>
                </a:solidFill>
                <a:latin typeface="Garamond" panose="02020404030301010803" pitchFamily="18" charset="0"/>
              </a:rPr>
              <a:t>Expérience, sensations </a:t>
            </a:r>
          </a:p>
          <a:p>
            <a:pPr algn="ctr"/>
            <a:r>
              <a:rPr lang="fr-FR" dirty="0" smtClean="0">
                <a:solidFill>
                  <a:srgbClr val="FF0000"/>
                </a:solidFill>
                <a:latin typeface="Garamond" panose="02020404030301010803" pitchFamily="18" charset="0"/>
              </a:rPr>
              <a:t>(copie, reflet, table rase)</a:t>
            </a:r>
            <a:endParaRPr lang="fr-FR" dirty="0">
              <a:solidFill>
                <a:srgbClr val="FF0000"/>
              </a:solidFill>
              <a:latin typeface="Garamond" panose="02020404030301010803" pitchFamily="18" charset="0"/>
            </a:endParaRPr>
          </a:p>
        </p:txBody>
      </p:sp>
      <p:sp>
        <p:nvSpPr>
          <p:cNvPr id="24" name="Espace réservé du texte 6"/>
          <p:cNvSpPr txBox="1">
            <a:spLocks/>
          </p:cNvSpPr>
          <p:nvPr/>
        </p:nvSpPr>
        <p:spPr>
          <a:xfrm>
            <a:off x="3369086" y="3420864"/>
            <a:ext cx="5082540" cy="546064"/>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dirty="0" smtClean="0">
                <a:solidFill>
                  <a:srgbClr val="002060"/>
                </a:solidFill>
                <a:latin typeface="Garamond" panose="02020404030301010803" pitchFamily="18" charset="0"/>
              </a:rPr>
              <a:t>Idées, concepts, représentations</a:t>
            </a:r>
            <a:endParaRPr lang="fr-FR" dirty="0">
              <a:solidFill>
                <a:srgbClr val="002060"/>
              </a:solidFill>
              <a:latin typeface="Garamond" panose="02020404030301010803" pitchFamily="18" charset="0"/>
            </a:endParaRPr>
          </a:p>
        </p:txBody>
      </p:sp>
      <p:sp>
        <p:nvSpPr>
          <p:cNvPr id="25" name="Espace réservé du texte 6"/>
          <p:cNvSpPr txBox="1">
            <a:spLocks/>
          </p:cNvSpPr>
          <p:nvPr/>
        </p:nvSpPr>
        <p:spPr>
          <a:xfrm>
            <a:off x="7720029" y="2148840"/>
            <a:ext cx="4471971" cy="978310"/>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b">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3600" dirty="0" smtClean="0">
                <a:solidFill>
                  <a:schemeClr val="tx1">
                    <a:lumMod val="95000"/>
                  </a:schemeClr>
                </a:solidFill>
                <a:latin typeface="Garamond" panose="02020404030301010803" pitchFamily="18" charset="0"/>
              </a:rPr>
              <a:t>Empirisme, matérialisme</a:t>
            </a:r>
          </a:p>
          <a:p>
            <a:r>
              <a:rPr lang="fr-FR" sz="2800" dirty="0" smtClean="0">
                <a:solidFill>
                  <a:schemeClr val="tx1">
                    <a:lumMod val="95000"/>
                  </a:schemeClr>
                </a:solidFill>
                <a:latin typeface="Garamond" panose="02020404030301010803" pitchFamily="18" charset="0"/>
              </a:rPr>
              <a:t>L’objet est source de connaissance</a:t>
            </a:r>
            <a:endParaRPr lang="fr-FR" sz="2800" dirty="0">
              <a:solidFill>
                <a:schemeClr val="tx1">
                  <a:lumMod val="95000"/>
                </a:schemeClr>
              </a:solidFill>
              <a:latin typeface="Garamond" panose="02020404030301010803" pitchFamily="18" charset="0"/>
            </a:endParaRPr>
          </a:p>
        </p:txBody>
      </p:sp>
      <p:sp>
        <p:nvSpPr>
          <p:cNvPr id="26" name="Flèche vers le bas 25"/>
          <p:cNvSpPr/>
          <p:nvPr/>
        </p:nvSpPr>
        <p:spPr>
          <a:xfrm>
            <a:off x="10004458" y="3373897"/>
            <a:ext cx="875862" cy="1186059"/>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7" name="Flèche vers le bas 26"/>
          <p:cNvSpPr/>
          <p:nvPr/>
        </p:nvSpPr>
        <p:spPr>
          <a:xfrm>
            <a:off x="1316241" y="3373898"/>
            <a:ext cx="875862" cy="1186059"/>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 name="Rectangle 1"/>
          <p:cNvSpPr/>
          <p:nvPr/>
        </p:nvSpPr>
        <p:spPr>
          <a:xfrm>
            <a:off x="5710" y="4740811"/>
            <a:ext cx="2906629"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sz="2400" dirty="0">
                <a:solidFill>
                  <a:schemeClr val="tx1">
                    <a:lumMod val="95000"/>
                  </a:schemeClr>
                </a:solidFill>
                <a:latin typeface="Garamond" panose="02020404030301010803" pitchFamily="18" charset="0"/>
              </a:rPr>
              <a:t>risque de dogmatisme</a:t>
            </a:r>
          </a:p>
        </p:txBody>
      </p:sp>
    </p:spTree>
    <p:extLst>
      <p:ext uri="{BB962C8B-B14F-4D97-AF65-F5344CB8AC3E}">
        <p14:creationId xmlns:p14="http://schemas.microsoft.com/office/powerpoint/2010/main" val="57982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mph" presetSubtype="2" fill="hold" grpId="1" nodeType="clickEffect">
                                  <p:stCondLst>
                                    <p:cond delay="0"/>
                                  </p:stCondLst>
                                  <p:childTnLst>
                                    <p:animClr clrSpc="rgb" dir="cw">
                                      <p:cBhvr override="childStyle">
                                        <p:cTn id="19" dur="2000" fill="hold"/>
                                        <p:tgtEl>
                                          <p:spTgt spid="24"/>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grpId="1" nodeType="clickEffect">
                                  <p:stCondLst>
                                    <p:cond delay="0"/>
                                  </p:stCondLst>
                                  <p:childTnLst>
                                    <p:animClr clrSpc="rgb" dir="cw">
                                      <p:cBhvr override="childStyle">
                                        <p:cTn id="28" dur="2000" fill="hold"/>
                                        <p:tgtEl>
                                          <p:spTgt spid="2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3" grpId="1" animBg="1"/>
      <p:bldP spid="24" grpId="0" animBg="1"/>
      <p:bldP spid="2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p:cNvGrpSpPr/>
          <p:nvPr/>
        </p:nvGrpSpPr>
        <p:grpSpPr>
          <a:xfrm>
            <a:off x="1345193" y="1775284"/>
            <a:ext cx="2118360" cy="1995432"/>
            <a:chOff x="0" y="1040117"/>
            <a:chExt cx="1472528" cy="1472528"/>
          </a:xfrm>
        </p:grpSpPr>
        <p:sp>
          <p:nvSpPr>
            <p:cNvPr id="14" name="Ellipse 13"/>
            <p:cNvSpPr/>
            <p:nvPr/>
          </p:nvSpPr>
          <p:spPr>
            <a:xfrm>
              <a:off x="0" y="1040117"/>
              <a:ext cx="1472528" cy="1472528"/>
            </a:xfrm>
            <a:prstGeom prst="ellipse">
              <a:avLst/>
            </a:prstGeom>
            <a:solidFill>
              <a:srgbClr val="002060"/>
            </a:solidFill>
          </p:spPr>
          <p:style>
            <a:lnRef idx="0">
              <a:schemeClr val="dk1"/>
            </a:lnRef>
            <a:fillRef idx="3">
              <a:schemeClr val="dk1"/>
            </a:fillRef>
            <a:effectRef idx="3">
              <a:schemeClr val="dk1"/>
            </a:effectRef>
            <a:fontRef idx="minor">
              <a:schemeClr val="lt1"/>
            </a:fontRef>
          </p:style>
        </p:sp>
        <p:sp>
          <p:nvSpPr>
            <p:cNvPr id="15" name="Ellipse 4"/>
            <p:cNvSpPr/>
            <p:nvPr/>
          </p:nvSpPr>
          <p:spPr>
            <a:xfrm>
              <a:off x="215647" y="1255764"/>
              <a:ext cx="1041234" cy="1041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600" b="1" kern="1200" dirty="0" smtClean="0">
                  <a:latin typeface="Garamond" panose="02020404030301010803" pitchFamily="18" charset="0"/>
                </a:rPr>
                <a:t>Sujet</a:t>
              </a:r>
              <a:endParaRPr lang="fr-FR" sz="3600" b="1" kern="1200" dirty="0">
                <a:latin typeface="Garamond" panose="02020404030301010803" pitchFamily="18" charset="0"/>
              </a:endParaRPr>
            </a:p>
          </p:txBody>
        </p:sp>
      </p:grpSp>
      <p:grpSp>
        <p:nvGrpSpPr>
          <p:cNvPr id="18" name="Groupe 17"/>
          <p:cNvGrpSpPr/>
          <p:nvPr/>
        </p:nvGrpSpPr>
        <p:grpSpPr>
          <a:xfrm>
            <a:off x="5161277" y="1775284"/>
            <a:ext cx="2118360" cy="1995432"/>
            <a:chOff x="0" y="1040117"/>
            <a:chExt cx="1472528" cy="1472528"/>
          </a:xfrm>
          <a:solidFill>
            <a:srgbClr val="FF0000"/>
          </a:solidFill>
        </p:grpSpPr>
        <p:sp>
          <p:nvSpPr>
            <p:cNvPr id="19" name="Ellipse 18"/>
            <p:cNvSpPr/>
            <p:nvPr/>
          </p:nvSpPr>
          <p:spPr>
            <a:xfrm>
              <a:off x="0" y="1040117"/>
              <a:ext cx="1472528" cy="1472528"/>
            </a:xfrm>
            <a:prstGeom prst="ellipse">
              <a:avLst/>
            </a:prstGeom>
            <a:grpFill/>
          </p:spPr>
          <p:style>
            <a:lnRef idx="0">
              <a:schemeClr val="accent2"/>
            </a:lnRef>
            <a:fillRef idx="3">
              <a:schemeClr val="accent2"/>
            </a:fillRef>
            <a:effectRef idx="3">
              <a:schemeClr val="accent2"/>
            </a:effectRef>
            <a:fontRef idx="minor">
              <a:schemeClr val="lt1"/>
            </a:fontRef>
          </p:style>
        </p:sp>
        <p:sp>
          <p:nvSpPr>
            <p:cNvPr id="20" name="Ellipse 4"/>
            <p:cNvSpPr/>
            <p:nvPr/>
          </p:nvSpPr>
          <p:spPr>
            <a:xfrm>
              <a:off x="215647" y="1255764"/>
              <a:ext cx="1041234" cy="10412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600" b="1" kern="1200" dirty="0" smtClean="0">
                  <a:latin typeface="Garamond" panose="02020404030301010803" pitchFamily="18" charset="0"/>
                </a:rPr>
                <a:t>Objet</a:t>
              </a:r>
              <a:endParaRPr lang="fr-FR" sz="3600" b="1" kern="1200" dirty="0">
                <a:latin typeface="Garamond" panose="02020404030301010803" pitchFamily="18" charset="0"/>
              </a:endParaRPr>
            </a:p>
          </p:txBody>
        </p:sp>
      </p:grpSp>
      <p:sp>
        <p:nvSpPr>
          <p:cNvPr id="21" name="Arc 39"/>
          <p:cNvSpPr>
            <a:spLocks/>
          </p:cNvSpPr>
          <p:nvPr/>
        </p:nvSpPr>
        <p:spPr bwMode="auto">
          <a:xfrm rot="5049769" flipH="1" flipV="1">
            <a:off x="3373293" y="1606211"/>
            <a:ext cx="2040209" cy="22844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22" name="Arc 39"/>
          <p:cNvSpPr>
            <a:spLocks/>
          </p:cNvSpPr>
          <p:nvPr/>
        </p:nvSpPr>
        <p:spPr bwMode="auto">
          <a:xfrm rot="15664871" flipH="1" flipV="1">
            <a:off x="3233694" y="1725096"/>
            <a:ext cx="2040209" cy="22844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23" name="Espace réservé du texte 6"/>
          <p:cNvSpPr txBox="1">
            <a:spLocks/>
          </p:cNvSpPr>
          <p:nvPr/>
        </p:nvSpPr>
        <p:spPr>
          <a:xfrm>
            <a:off x="2766010" y="4071360"/>
            <a:ext cx="3566865" cy="692076"/>
          </a:xfrm>
          <a:prstGeom prst="rect">
            <a:avLst/>
          </a:prstGeom>
          <a:ln>
            <a:solidFill>
              <a:srgbClr val="FF0000"/>
            </a:solidFill>
            <a:prstDash val="sysDash"/>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dirty="0" smtClean="0">
                <a:solidFill>
                  <a:srgbClr val="FF0000"/>
                </a:solidFill>
                <a:latin typeface="Garamond" panose="02020404030301010803" pitchFamily="18" charset="0"/>
              </a:rPr>
              <a:t>Expérience, sensations</a:t>
            </a:r>
            <a:endParaRPr lang="fr-FR" dirty="0">
              <a:solidFill>
                <a:srgbClr val="FF0000"/>
              </a:solidFill>
              <a:latin typeface="Garamond" panose="02020404030301010803" pitchFamily="18" charset="0"/>
            </a:endParaRPr>
          </a:p>
        </p:txBody>
      </p:sp>
      <p:sp>
        <p:nvSpPr>
          <p:cNvPr id="24" name="Espace réservé du texte 6"/>
          <p:cNvSpPr txBox="1">
            <a:spLocks/>
          </p:cNvSpPr>
          <p:nvPr/>
        </p:nvSpPr>
        <p:spPr>
          <a:xfrm>
            <a:off x="2321207" y="468630"/>
            <a:ext cx="2840069" cy="1256610"/>
          </a:xfrm>
          <a:prstGeom prst="rect">
            <a:avLst/>
          </a:prstGeom>
          <a:ln>
            <a:solidFill>
              <a:srgbClr val="002060"/>
            </a:solidFill>
            <a:prstDash val="sysDash"/>
          </a:ln>
        </p:spPr>
        <p:txBody>
          <a:bodyPr vert="horz" lIns="91440" tIns="45720" rIns="91440" bIns="45720" rtlCol="0" anchor="b">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fr-FR" dirty="0" smtClean="0">
              <a:solidFill>
                <a:srgbClr val="002060"/>
              </a:solidFill>
            </a:endParaRPr>
          </a:p>
          <a:p>
            <a:r>
              <a:rPr lang="fr-FR" dirty="0" smtClean="0">
                <a:solidFill>
                  <a:srgbClr val="002060"/>
                </a:solidFill>
              </a:rPr>
              <a:t>               </a:t>
            </a:r>
            <a:r>
              <a:rPr lang="fr-FR" sz="3100" dirty="0" smtClean="0">
                <a:solidFill>
                  <a:srgbClr val="002060"/>
                </a:solidFill>
                <a:latin typeface="Garamond" panose="02020404030301010803" pitchFamily="18" charset="0"/>
              </a:rPr>
              <a:t>simples</a:t>
            </a:r>
          </a:p>
          <a:p>
            <a:r>
              <a:rPr lang="fr-FR" sz="3100" dirty="0" smtClean="0">
                <a:solidFill>
                  <a:srgbClr val="002060"/>
                </a:solidFill>
                <a:latin typeface="Garamond" panose="02020404030301010803" pitchFamily="18" charset="0"/>
              </a:rPr>
              <a:t>             complexes</a:t>
            </a:r>
            <a:endParaRPr lang="fr-FR" sz="3100" dirty="0">
              <a:solidFill>
                <a:srgbClr val="002060"/>
              </a:solidFill>
              <a:latin typeface="Garamond" panose="02020404030301010803" pitchFamily="18" charset="0"/>
            </a:endParaRPr>
          </a:p>
        </p:txBody>
      </p:sp>
      <p:sp>
        <p:nvSpPr>
          <p:cNvPr id="25" name="Espace réservé du texte 6"/>
          <p:cNvSpPr txBox="1">
            <a:spLocks/>
          </p:cNvSpPr>
          <p:nvPr/>
        </p:nvSpPr>
        <p:spPr>
          <a:xfrm>
            <a:off x="7537296" y="38897"/>
            <a:ext cx="4632076" cy="69207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800" i="1" dirty="0" smtClean="0">
                <a:solidFill>
                  <a:srgbClr val="FF0000"/>
                </a:solidFill>
                <a:latin typeface="Garamond" panose="02020404030301010803" pitchFamily="18" charset="0"/>
              </a:rPr>
              <a:t>Empirisme, matérialisme</a:t>
            </a:r>
            <a:endParaRPr lang="fr-FR" sz="2800" i="1" dirty="0">
              <a:solidFill>
                <a:srgbClr val="FF0000"/>
              </a:solidFill>
              <a:latin typeface="Garamond" panose="02020404030301010803" pitchFamily="18" charset="0"/>
            </a:endParaRPr>
          </a:p>
        </p:txBody>
      </p:sp>
      <p:sp>
        <p:nvSpPr>
          <p:cNvPr id="29" name="Rectangle 28"/>
          <p:cNvSpPr/>
          <p:nvPr/>
        </p:nvSpPr>
        <p:spPr>
          <a:xfrm>
            <a:off x="7537296" y="715455"/>
            <a:ext cx="4654704" cy="646331"/>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fr-FR" dirty="0" smtClean="0">
                <a:solidFill>
                  <a:schemeClr val="tx1"/>
                </a:solidFill>
                <a:latin typeface="Garamond" panose="02020404030301010803" pitchFamily="18" charset="0"/>
              </a:rPr>
              <a:t>Francis Bacon : observation, induction</a:t>
            </a:r>
          </a:p>
          <a:p>
            <a:endParaRPr lang="fr-FR" dirty="0" smtClean="0">
              <a:solidFill>
                <a:schemeClr val="accent6">
                  <a:lumMod val="75000"/>
                </a:schemeClr>
              </a:solidFill>
            </a:endParaRPr>
          </a:p>
        </p:txBody>
      </p:sp>
      <p:sp>
        <p:nvSpPr>
          <p:cNvPr id="32" name="Rectangle 31"/>
          <p:cNvSpPr/>
          <p:nvPr/>
        </p:nvSpPr>
        <p:spPr>
          <a:xfrm>
            <a:off x="988792" y="4485826"/>
            <a:ext cx="1386213"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2400" dirty="0">
                <a:solidFill>
                  <a:srgbClr val="FF0000"/>
                </a:solidFill>
                <a:latin typeface="Garamond" panose="02020404030301010803" pitchFamily="18" charset="0"/>
              </a:rPr>
              <a:t>T</a:t>
            </a:r>
            <a:r>
              <a:rPr lang="fr-FR" sz="2400" dirty="0" smtClean="0">
                <a:solidFill>
                  <a:srgbClr val="FF0000"/>
                </a:solidFill>
                <a:latin typeface="Garamond" panose="02020404030301010803" pitchFamily="18" charset="0"/>
              </a:rPr>
              <a:t>able rase</a:t>
            </a:r>
            <a:endParaRPr lang="fr-FR" sz="2400" dirty="0">
              <a:latin typeface="Garamond" panose="02020404030301010803" pitchFamily="18" charset="0"/>
            </a:endParaRPr>
          </a:p>
        </p:txBody>
      </p:sp>
      <p:sp>
        <p:nvSpPr>
          <p:cNvPr id="33" name="Flèche courbée vers la droite 32"/>
          <p:cNvSpPr/>
          <p:nvPr/>
        </p:nvSpPr>
        <p:spPr>
          <a:xfrm flipV="1">
            <a:off x="1252598" y="872392"/>
            <a:ext cx="1051560" cy="3545006"/>
          </a:xfrm>
          <a:prstGeom prst="curv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35" name="Accolade ouvrante 34"/>
          <p:cNvSpPr/>
          <p:nvPr/>
        </p:nvSpPr>
        <p:spPr>
          <a:xfrm>
            <a:off x="3137838" y="1086150"/>
            <a:ext cx="236220" cy="440255"/>
          </a:xfrm>
          <a:prstGeom prst="lef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Rectangle 35"/>
          <p:cNvSpPr/>
          <p:nvPr/>
        </p:nvSpPr>
        <p:spPr>
          <a:xfrm>
            <a:off x="0" y="2542167"/>
            <a:ext cx="1335045" cy="461665"/>
          </a:xfrm>
          <a:prstGeom prst="rect">
            <a:avLst/>
          </a:prstGeom>
        </p:spPr>
        <p:txBody>
          <a:bodyPr wrap="none">
            <a:spAutoFit/>
          </a:bodyPr>
          <a:lstStyle/>
          <a:p>
            <a:r>
              <a:rPr lang="fr-FR" sz="2400" dirty="0" smtClean="0">
                <a:solidFill>
                  <a:srgbClr val="002060"/>
                </a:solidFill>
                <a:latin typeface="Garamond" panose="02020404030301010803" pitchFamily="18" charset="0"/>
              </a:rPr>
              <a:t>Réflexion</a:t>
            </a:r>
            <a:endParaRPr lang="fr-FR" sz="2400" dirty="0">
              <a:latin typeface="Garamond" panose="02020404030301010803" pitchFamily="18" charset="0"/>
            </a:endParaRPr>
          </a:p>
        </p:txBody>
      </p:sp>
      <p:sp>
        <p:nvSpPr>
          <p:cNvPr id="37" name="Rectangle 36"/>
          <p:cNvSpPr/>
          <p:nvPr/>
        </p:nvSpPr>
        <p:spPr>
          <a:xfrm>
            <a:off x="2321589" y="1039333"/>
            <a:ext cx="816249" cy="461665"/>
          </a:xfrm>
          <a:prstGeom prst="rect">
            <a:avLst/>
          </a:prstGeom>
        </p:spPr>
        <p:txBody>
          <a:bodyPr wrap="none">
            <a:spAutoFit/>
          </a:bodyPr>
          <a:lstStyle/>
          <a:p>
            <a:r>
              <a:rPr lang="fr-FR" sz="2400" dirty="0">
                <a:solidFill>
                  <a:srgbClr val="002060"/>
                </a:solidFill>
                <a:latin typeface="Garamond" panose="02020404030301010803" pitchFamily="18" charset="0"/>
              </a:rPr>
              <a:t>Idées</a:t>
            </a:r>
            <a:endParaRPr lang="fr-FR" sz="2400" dirty="0">
              <a:latin typeface="Garamond" panose="02020404030301010803" pitchFamily="18" charset="0"/>
            </a:endParaRPr>
          </a:p>
        </p:txBody>
      </p:sp>
      <p:sp>
        <p:nvSpPr>
          <p:cNvPr id="38" name="Rectangle 37"/>
          <p:cNvSpPr/>
          <p:nvPr/>
        </p:nvSpPr>
        <p:spPr>
          <a:xfrm>
            <a:off x="7537296" y="1378431"/>
            <a:ext cx="4648664" cy="2554545"/>
          </a:xfrm>
          <a:prstGeom prst="rect">
            <a:avLst/>
          </a:prstGeom>
          <a:solidFill>
            <a:srgbClr val="F52BDD"/>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000" dirty="0" smtClean="0">
                <a:solidFill>
                  <a:schemeClr val="tx1"/>
                </a:solidFill>
                <a:latin typeface="Garamond" panose="02020404030301010803" pitchFamily="18" charset="0"/>
              </a:rPr>
              <a:t>John Locke, dans </a:t>
            </a:r>
            <a:r>
              <a:rPr lang="fr-FR" sz="2000" i="1" dirty="0">
                <a:solidFill>
                  <a:schemeClr val="tx1"/>
                </a:solidFill>
                <a:latin typeface="Garamond" panose="02020404030301010803" pitchFamily="18" charset="0"/>
              </a:rPr>
              <a:t>U</a:t>
            </a:r>
            <a:r>
              <a:rPr lang="fr-FR" sz="2000" i="1" dirty="0" smtClean="0">
                <a:solidFill>
                  <a:schemeClr val="tx1"/>
                </a:solidFill>
                <a:latin typeface="Garamond" panose="02020404030301010803" pitchFamily="18" charset="0"/>
              </a:rPr>
              <a:t>n </a:t>
            </a:r>
            <a:r>
              <a:rPr lang="fr-FR" sz="2000" i="1" dirty="0">
                <a:solidFill>
                  <a:schemeClr val="tx1"/>
                </a:solidFill>
                <a:latin typeface="Garamond" panose="02020404030301010803" pitchFamily="18" charset="0"/>
              </a:rPr>
              <a:t>essai sur l’entendement </a:t>
            </a:r>
            <a:r>
              <a:rPr lang="fr-FR" sz="2000" i="1" dirty="0" smtClean="0">
                <a:solidFill>
                  <a:schemeClr val="tx1"/>
                </a:solidFill>
                <a:latin typeface="Garamond" panose="02020404030301010803" pitchFamily="18" charset="0"/>
              </a:rPr>
              <a:t>humain</a:t>
            </a:r>
            <a:r>
              <a:rPr lang="fr-FR" sz="2000" dirty="0" smtClean="0">
                <a:solidFill>
                  <a:schemeClr val="tx1"/>
                </a:solidFill>
                <a:latin typeface="Garamond" panose="02020404030301010803" pitchFamily="18" charset="0"/>
              </a:rPr>
              <a:t> </a:t>
            </a:r>
            <a:r>
              <a:rPr lang="en-US" sz="2000" dirty="0" err="1" smtClean="0">
                <a:solidFill>
                  <a:schemeClr val="tx1"/>
                </a:solidFill>
                <a:latin typeface="Garamond" panose="02020404030301010803" pitchFamily="18" charset="0"/>
              </a:rPr>
              <a:t>définit</a:t>
            </a:r>
            <a:r>
              <a:rPr lang="en-US" sz="2000" dirty="0" smtClean="0">
                <a:solidFill>
                  <a:schemeClr val="tx1"/>
                </a:solidFill>
                <a:latin typeface="Garamond" panose="02020404030301010803" pitchFamily="18" charset="0"/>
              </a:rPr>
              <a:t> la </a:t>
            </a:r>
            <a:r>
              <a:rPr lang="en-US" sz="2000" dirty="0" err="1" smtClean="0">
                <a:solidFill>
                  <a:schemeClr val="tx1"/>
                </a:solidFill>
                <a:latin typeface="Garamond" panose="02020404030301010803" pitchFamily="18" charset="0"/>
              </a:rPr>
              <a:t>connaissance</a:t>
            </a:r>
            <a:r>
              <a:rPr lang="en-US" sz="2000" dirty="0" smtClean="0">
                <a:solidFill>
                  <a:schemeClr val="tx1"/>
                </a:solidFill>
                <a:latin typeface="Garamond" panose="02020404030301010803" pitchFamily="18" charset="0"/>
              </a:rPr>
              <a:t> </a:t>
            </a:r>
            <a:r>
              <a:rPr lang="en-US" sz="2000" dirty="0" err="1" smtClean="0">
                <a:solidFill>
                  <a:schemeClr val="tx1"/>
                </a:solidFill>
                <a:latin typeface="Garamond" panose="02020404030301010803" pitchFamily="18" charset="0"/>
              </a:rPr>
              <a:t>comme</a:t>
            </a:r>
            <a:r>
              <a:rPr lang="en-US" sz="2000" dirty="0" smtClean="0">
                <a:solidFill>
                  <a:schemeClr val="tx1"/>
                </a:solidFill>
                <a:latin typeface="Garamond" panose="02020404030301010803" pitchFamily="18" charset="0"/>
              </a:rPr>
              <a:t> “</a:t>
            </a:r>
            <a:r>
              <a:rPr lang="fr-FR" sz="2000" dirty="0" smtClean="0">
                <a:solidFill>
                  <a:schemeClr val="tx1"/>
                </a:solidFill>
                <a:latin typeface="Garamond" panose="02020404030301010803" pitchFamily="18" charset="0"/>
              </a:rPr>
              <a:t>la</a:t>
            </a:r>
            <a:r>
              <a:rPr lang="fr-FR" sz="2000" dirty="0">
                <a:solidFill>
                  <a:schemeClr val="tx1"/>
                </a:solidFill>
                <a:latin typeface="Garamond" panose="02020404030301010803" pitchFamily="18" charset="0"/>
              </a:rPr>
              <a:t> </a:t>
            </a:r>
            <a:r>
              <a:rPr lang="fr-FR" sz="2000" b="1" dirty="0">
                <a:solidFill>
                  <a:schemeClr val="tx1"/>
                </a:solidFill>
                <a:latin typeface="Garamond" panose="02020404030301010803" pitchFamily="18" charset="0"/>
              </a:rPr>
              <a:t>perception de la liaison</a:t>
            </a:r>
            <a:r>
              <a:rPr lang="fr-FR" sz="2000" dirty="0">
                <a:solidFill>
                  <a:schemeClr val="tx1"/>
                </a:solidFill>
                <a:latin typeface="Garamond" panose="02020404030301010803" pitchFamily="18" charset="0"/>
              </a:rPr>
              <a:t> et de la convenance, ou de l'opposition et de la disconvenance </a:t>
            </a:r>
            <a:r>
              <a:rPr lang="en-US" sz="2000" dirty="0" smtClean="0">
                <a:solidFill>
                  <a:schemeClr val="tx1"/>
                </a:solidFill>
                <a:latin typeface="Garamond" panose="02020404030301010803" pitchFamily="18" charset="0"/>
              </a:rPr>
              <a:t>de </a:t>
            </a:r>
            <a:r>
              <a:rPr lang="en-US" sz="2000" dirty="0" err="1" smtClean="0">
                <a:solidFill>
                  <a:schemeClr val="tx1"/>
                </a:solidFill>
                <a:latin typeface="Garamond" panose="02020404030301010803" pitchFamily="18" charset="0"/>
              </a:rPr>
              <a:t>nos</a:t>
            </a:r>
            <a:r>
              <a:rPr lang="en-US" sz="2000" dirty="0" smtClean="0">
                <a:solidFill>
                  <a:schemeClr val="tx1"/>
                </a:solidFill>
                <a:latin typeface="Garamond" panose="02020404030301010803" pitchFamily="18" charset="0"/>
              </a:rPr>
              <a:t> </a:t>
            </a:r>
            <a:r>
              <a:rPr lang="en-US" sz="2000" dirty="0" err="1" smtClean="0">
                <a:solidFill>
                  <a:schemeClr val="tx1"/>
                </a:solidFill>
                <a:latin typeface="Garamond" panose="02020404030301010803" pitchFamily="18" charset="0"/>
              </a:rPr>
              <a:t>idées</a:t>
            </a:r>
            <a:r>
              <a:rPr lang="en-US" sz="2000" dirty="0" smtClean="0">
                <a:solidFill>
                  <a:schemeClr val="tx1"/>
                </a:solidFill>
                <a:latin typeface="Garamond" panose="02020404030301010803" pitchFamily="18" charset="0"/>
              </a:rPr>
              <a:t>. (…) La </a:t>
            </a:r>
            <a:r>
              <a:rPr lang="en-US" sz="2000" dirty="0" err="1" smtClean="0">
                <a:solidFill>
                  <a:schemeClr val="tx1"/>
                </a:solidFill>
                <a:latin typeface="Garamond" panose="02020404030301010803" pitchFamily="18" charset="0"/>
              </a:rPr>
              <a:t>vérité</a:t>
            </a:r>
            <a:r>
              <a:rPr lang="en-US" sz="2000" dirty="0" smtClean="0">
                <a:solidFill>
                  <a:schemeClr val="tx1"/>
                </a:solidFill>
                <a:latin typeface="Garamond" panose="02020404030301010803" pitchFamily="18" charset="0"/>
              </a:rPr>
              <a:t> </a:t>
            </a:r>
            <a:r>
              <a:rPr lang="en-US" sz="2000" dirty="0" err="1" smtClean="0">
                <a:solidFill>
                  <a:schemeClr val="tx1"/>
                </a:solidFill>
                <a:latin typeface="Garamond" panose="02020404030301010803" pitchFamily="18" charset="0"/>
              </a:rPr>
              <a:t>consiste</a:t>
            </a:r>
            <a:r>
              <a:rPr lang="en-US" sz="2000" dirty="0" smtClean="0">
                <a:solidFill>
                  <a:schemeClr val="tx1"/>
                </a:solidFill>
                <a:latin typeface="Garamond" panose="02020404030301010803" pitchFamily="18" charset="0"/>
              </a:rPr>
              <a:t> à </a:t>
            </a:r>
            <a:r>
              <a:rPr lang="en-US" sz="2000" dirty="0" err="1" smtClean="0">
                <a:solidFill>
                  <a:schemeClr val="tx1"/>
                </a:solidFill>
                <a:latin typeface="Garamond" panose="02020404030301010803" pitchFamily="18" charset="0"/>
              </a:rPr>
              <a:t>écrire</a:t>
            </a:r>
            <a:r>
              <a:rPr lang="en-US" sz="2000" dirty="0" smtClean="0">
                <a:solidFill>
                  <a:schemeClr val="tx1"/>
                </a:solidFill>
                <a:latin typeface="Garamond" panose="02020404030301010803" pitchFamily="18" charset="0"/>
              </a:rPr>
              <a:t> </a:t>
            </a:r>
            <a:r>
              <a:rPr lang="en-US" sz="2000" dirty="0" err="1" smtClean="0">
                <a:solidFill>
                  <a:schemeClr val="tx1"/>
                </a:solidFill>
                <a:latin typeface="Garamond" panose="02020404030301010803" pitchFamily="18" charset="0"/>
              </a:rPr>
              <a:t>dans</a:t>
            </a:r>
            <a:r>
              <a:rPr lang="en-US" sz="2000" dirty="0" smtClean="0">
                <a:solidFill>
                  <a:schemeClr val="tx1"/>
                </a:solidFill>
                <a:latin typeface="Garamond" panose="02020404030301010803" pitchFamily="18" charset="0"/>
              </a:rPr>
              <a:t> les mots la </a:t>
            </a:r>
            <a:r>
              <a:rPr lang="en-US" sz="2000" dirty="0" err="1" smtClean="0">
                <a:solidFill>
                  <a:schemeClr val="tx1"/>
                </a:solidFill>
                <a:latin typeface="Garamond" panose="02020404030301010803" pitchFamily="18" charset="0"/>
              </a:rPr>
              <a:t>convenance</a:t>
            </a:r>
            <a:r>
              <a:rPr lang="en-US" sz="2000" dirty="0" smtClean="0">
                <a:solidFill>
                  <a:schemeClr val="tx1"/>
                </a:solidFill>
                <a:latin typeface="Garamond" panose="02020404030301010803" pitchFamily="18" charset="0"/>
              </a:rPr>
              <a:t> </a:t>
            </a:r>
            <a:r>
              <a:rPr lang="en-US" sz="2000" dirty="0" err="1" smtClean="0">
                <a:solidFill>
                  <a:schemeClr val="tx1"/>
                </a:solidFill>
                <a:latin typeface="Garamond" panose="02020404030301010803" pitchFamily="18" charset="0"/>
              </a:rPr>
              <a:t>ou</a:t>
            </a:r>
            <a:r>
              <a:rPr lang="en-US" sz="2000" dirty="0" smtClean="0">
                <a:solidFill>
                  <a:schemeClr val="tx1"/>
                </a:solidFill>
                <a:latin typeface="Garamond" panose="02020404030301010803" pitchFamily="18" charset="0"/>
              </a:rPr>
              <a:t> la </a:t>
            </a:r>
            <a:r>
              <a:rPr lang="en-US" sz="2000" dirty="0" err="1" smtClean="0">
                <a:solidFill>
                  <a:schemeClr val="tx1"/>
                </a:solidFill>
                <a:latin typeface="Garamond" panose="02020404030301010803" pitchFamily="18" charset="0"/>
              </a:rPr>
              <a:t>disconvenance</a:t>
            </a:r>
            <a:r>
              <a:rPr lang="en-US" sz="2000" dirty="0" smtClean="0">
                <a:solidFill>
                  <a:schemeClr val="tx1"/>
                </a:solidFill>
                <a:latin typeface="Garamond" panose="02020404030301010803" pitchFamily="18" charset="0"/>
              </a:rPr>
              <a:t> de </a:t>
            </a:r>
            <a:r>
              <a:rPr lang="en-US" sz="2000" dirty="0" err="1" smtClean="0">
                <a:solidFill>
                  <a:schemeClr val="tx1"/>
                </a:solidFill>
                <a:latin typeface="Garamond" panose="02020404030301010803" pitchFamily="18" charset="0"/>
              </a:rPr>
              <a:t>nos</a:t>
            </a:r>
            <a:r>
              <a:rPr lang="en-US" sz="2000" dirty="0" smtClean="0">
                <a:solidFill>
                  <a:schemeClr val="tx1"/>
                </a:solidFill>
                <a:latin typeface="Garamond" panose="02020404030301010803" pitchFamily="18" charset="0"/>
              </a:rPr>
              <a:t> </a:t>
            </a:r>
            <a:r>
              <a:rPr lang="en-US" sz="2000" dirty="0" err="1" smtClean="0">
                <a:solidFill>
                  <a:schemeClr val="tx1"/>
                </a:solidFill>
                <a:latin typeface="Garamond" panose="02020404030301010803" pitchFamily="18" charset="0"/>
              </a:rPr>
              <a:t>idées</a:t>
            </a:r>
            <a:r>
              <a:rPr lang="en-US" sz="2000" dirty="0" smtClean="0">
                <a:solidFill>
                  <a:schemeClr val="tx1"/>
                </a:solidFill>
                <a:latin typeface="Garamond" panose="02020404030301010803" pitchFamily="18" charset="0"/>
              </a:rPr>
              <a:t>, </a:t>
            </a:r>
            <a:r>
              <a:rPr lang="en-US" sz="2000" dirty="0" err="1" smtClean="0">
                <a:solidFill>
                  <a:schemeClr val="tx1"/>
                </a:solidFill>
                <a:latin typeface="Garamond" panose="02020404030301010803" pitchFamily="18" charset="0"/>
              </a:rPr>
              <a:t>telles</a:t>
            </a:r>
            <a:r>
              <a:rPr lang="en-US" sz="2000" dirty="0" smtClean="0">
                <a:solidFill>
                  <a:schemeClr val="tx1"/>
                </a:solidFill>
                <a:latin typeface="Garamond" panose="02020404030301010803" pitchFamily="18" charset="0"/>
              </a:rPr>
              <a:t> </a:t>
            </a:r>
            <a:r>
              <a:rPr lang="en-US" sz="2000" dirty="0" err="1" smtClean="0">
                <a:solidFill>
                  <a:schemeClr val="tx1"/>
                </a:solidFill>
                <a:latin typeface="Garamond" panose="02020404030301010803" pitchFamily="18" charset="0"/>
              </a:rPr>
              <a:t>quelles</a:t>
            </a:r>
            <a:r>
              <a:rPr lang="fr-FR" sz="2000" dirty="0" smtClean="0">
                <a:solidFill>
                  <a:schemeClr val="tx1"/>
                </a:solidFill>
                <a:latin typeface="Garamond" panose="02020404030301010803" pitchFamily="18" charset="0"/>
              </a:rPr>
              <a:t>.”</a:t>
            </a:r>
            <a:endParaRPr lang="fr-FR" sz="2000" dirty="0">
              <a:solidFill>
                <a:schemeClr val="tx1"/>
              </a:solidFill>
              <a:latin typeface="Garamond" panose="02020404030301010803" pitchFamily="18" charset="0"/>
            </a:endParaRPr>
          </a:p>
        </p:txBody>
      </p:sp>
      <p:sp>
        <p:nvSpPr>
          <p:cNvPr id="39" name="Rectangle 38"/>
          <p:cNvSpPr/>
          <p:nvPr/>
        </p:nvSpPr>
        <p:spPr>
          <a:xfrm>
            <a:off x="7520708" y="3903345"/>
            <a:ext cx="4648664" cy="1631216"/>
          </a:xfrm>
          <a:prstGeom prst="rect">
            <a:avLst/>
          </a:prstGeom>
          <a:solidFill>
            <a:srgbClr val="FBA7F1"/>
          </a:solidFill>
          <a:ln>
            <a:solidFill>
              <a:srgbClr val="002060"/>
            </a:solidFill>
          </a:ln>
        </p:spPr>
        <p:txBody>
          <a:bodyPr wrap="square">
            <a:spAutoFit/>
          </a:bodyPr>
          <a:lstStyle/>
          <a:p>
            <a:r>
              <a:rPr lang="fr-FR" sz="2000" dirty="0" smtClean="0">
                <a:solidFill>
                  <a:srgbClr val="FF0000"/>
                </a:solidFill>
                <a:latin typeface="Garamond" panose="02020404030301010803" pitchFamily="18" charset="0"/>
              </a:rPr>
              <a:t>George Berkeley (1685-1753) affirme : </a:t>
            </a:r>
            <a:r>
              <a:rPr lang="fr-FR" sz="2000" i="1" dirty="0" smtClean="0">
                <a:solidFill>
                  <a:srgbClr val="FF0000"/>
                </a:solidFill>
                <a:latin typeface="Garamond" panose="02020404030301010803" pitchFamily="18" charset="0"/>
              </a:rPr>
              <a:t>esse est </a:t>
            </a:r>
            <a:r>
              <a:rPr lang="fr-FR" sz="2000" i="1" dirty="0" err="1" smtClean="0">
                <a:solidFill>
                  <a:srgbClr val="FF0000"/>
                </a:solidFill>
                <a:latin typeface="Garamond" panose="02020404030301010803" pitchFamily="18" charset="0"/>
              </a:rPr>
              <a:t>percipi</a:t>
            </a:r>
            <a:r>
              <a:rPr lang="fr-FR" sz="2000" i="1" dirty="0" smtClean="0">
                <a:solidFill>
                  <a:srgbClr val="FF0000"/>
                </a:solidFill>
                <a:latin typeface="Garamond" panose="02020404030301010803" pitchFamily="18" charset="0"/>
              </a:rPr>
              <a:t> </a:t>
            </a:r>
            <a:r>
              <a:rPr lang="fr-FR" sz="2000" dirty="0" smtClean="0">
                <a:solidFill>
                  <a:srgbClr val="FF0000"/>
                </a:solidFill>
                <a:latin typeface="Garamond" panose="02020404030301010803" pitchFamily="18" charset="0"/>
              </a:rPr>
              <a:t>(</a:t>
            </a:r>
            <a:r>
              <a:rPr lang="fr-FR" sz="2000" dirty="0">
                <a:solidFill>
                  <a:srgbClr val="FF0000"/>
                </a:solidFill>
                <a:latin typeface="Garamond" panose="02020404030301010803" pitchFamily="18" charset="0"/>
              </a:rPr>
              <a:t>ê</a:t>
            </a:r>
            <a:r>
              <a:rPr lang="fr-FR" sz="2000" dirty="0" smtClean="0">
                <a:solidFill>
                  <a:srgbClr val="FF0000"/>
                </a:solidFill>
                <a:latin typeface="Garamond" panose="02020404030301010803" pitchFamily="18" charset="0"/>
              </a:rPr>
              <a:t>tre, c’est être perçu). Je perçois quelque chose mais rien ne m’assure que l’objet soit tel que le perçois, voire même existe objectivement </a:t>
            </a:r>
            <a:endParaRPr lang="fr-FR" sz="2000" dirty="0">
              <a:solidFill>
                <a:srgbClr val="FF0000"/>
              </a:solidFill>
              <a:latin typeface="Garamond" panose="02020404030301010803" pitchFamily="18" charset="0"/>
            </a:endParaRPr>
          </a:p>
        </p:txBody>
      </p:sp>
      <p:sp>
        <p:nvSpPr>
          <p:cNvPr id="40" name="Rectangle 39"/>
          <p:cNvSpPr/>
          <p:nvPr/>
        </p:nvSpPr>
        <p:spPr>
          <a:xfrm>
            <a:off x="0" y="5534561"/>
            <a:ext cx="12192000" cy="1323439"/>
          </a:xfrm>
          <a:prstGeom prst="rect">
            <a:avLst/>
          </a:prstGeom>
          <a:solidFill>
            <a:srgbClr val="F80841"/>
          </a:solidFill>
          <a:ln/>
        </p:spPr>
        <p:style>
          <a:lnRef idx="0">
            <a:schemeClr val="accent6"/>
          </a:lnRef>
          <a:fillRef idx="3">
            <a:schemeClr val="accent6"/>
          </a:fillRef>
          <a:effectRef idx="3">
            <a:schemeClr val="accent6"/>
          </a:effectRef>
          <a:fontRef idx="minor">
            <a:schemeClr val="lt1"/>
          </a:fontRef>
        </p:style>
        <p:txBody>
          <a:bodyPr wrap="square">
            <a:spAutoFit/>
          </a:bodyPr>
          <a:lstStyle/>
          <a:p>
            <a:r>
              <a:rPr lang="fr-FR" sz="2000" dirty="0" smtClean="0">
                <a:latin typeface="Garamond" panose="02020404030301010803" pitchFamily="18" charset="0"/>
              </a:rPr>
              <a:t>David Hume (1711-1776) L’objet nous laisse des impressions et des idées. </a:t>
            </a:r>
            <a:r>
              <a:rPr lang="en-US" sz="2000" dirty="0" err="1" smtClean="0">
                <a:latin typeface="Garamond" panose="02020404030301010803" pitchFamily="18" charset="0"/>
              </a:rPr>
              <a:t>Une</a:t>
            </a:r>
            <a:r>
              <a:rPr lang="en-US" sz="2000" dirty="0" smtClean="0">
                <a:latin typeface="Garamond" panose="02020404030301010803" pitchFamily="18" charset="0"/>
              </a:rPr>
              <a:t> </a:t>
            </a:r>
            <a:r>
              <a:rPr lang="en-US" sz="2000" dirty="0">
                <a:latin typeface="Garamond" panose="02020404030301010803" pitchFamily="18" charset="0"/>
              </a:rPr>
              <a:t>impression </a:t>
            </a:r>
            <a:r>
              <a:rPr lang="en-US" sz="2000" dirty="0" err="1" smtClean="0">
                <a:latin typeface="Garamond" panose="02020404030301010803" pitchFamily="18" charset="0"/>
              </a:rPr>
              <a:t>est</a:t>
            </a:r>
            <a:r>
              <a:rPr lang="en-US" sz="2000" dirty="0" smtClean="0">
                <a:latin typeface="Garamond" panose="02020404030301010803" pitchFamily="18" charset="0"/>
              </a:rPr>
              <a:t> </a:t>
            </a:r>
            <a:r>
              <a:rPr lang="en-US" sz="2000" dirty="0" err="1" smtClean="0">
                <a:latin typeface="Garamond" panose="02020404030301010803" pitchFamily="18" charset="0"/>
              </a:rPr>
              <a:t>une</a:t>
            </a:r>
            <a:r>
              <a:rPr lang="en-US" sz="2000" dirty="0" smtClean="0">
                <a:latin typeface="Garamond" panose="02020404030301010803" pitchFamily="18" charset="0"/>
              </a:rPr>
              <a:t> </a:t>
            </a:r>
            <a:r>
              <a:rPr lang="en-US" sz="2000" dirty="0" err="1" smtClean="0">
                <a:latin typeface="Garamond" panose="02020404030301010803" pitchFamily="18" charset="0"/>
              </a:rPr>
              <a:t>représentation</a:t>
            </a:r>
            <a:r>
              <a:rPr lang="en-US" sz="2000" dirty="0" smtClean="0">
                <a:latin typeface="Garamond" panose="02020404030301010803" pitchFamily="18" charset="0"/>
              </a:rPr>
              <a:t> </a:t>
            </a:r>
            <a:r>
              <a:rPr lang="en-US" sz="2000" dirty="0" err="1" smtClean="0">
                <a:latin typeface="Garamond" panose="02020404030301010803" pitchFamily="18" charset="0"/>
              </a:rPr>
              <a:t>basée</a:t>
            </a:r>
            <a:r>
              <a:rPr lang="en-US" sz="2000" dirty="0" smtClean="0">
                <a:latin typeface="Garamond" panose="02020404030301010803" pitchFamily="18" charset="0"/>
              </a:rPr>
              <a:t> sur les </a:t>
            </a:r>
            <a:r>
              <a:rPr lang="en-US" sz="2000" dirty="0">
                <a:latin typeface="Garamond" panose="02020404030301010803" pitchFamily="18" charset="0"/>
              </a:rPr>
              <a:t>sensation </a:t>
            </a:r>
            <a:r>
              <a:rPr lang="en-US" sz="2000" dirty="0" smtClean="0">
                <a:latin typeface="Garamond" panose="02020404030301010803" pitchFamily="18" charset="0"/>
              </a:rPr>
              <a:t>et la </a:t>
            </a:r>
            <a:r>
              <a:rPr lang="en-US" sz="2000" dirty="0" err="1" smtClean="0">
                <a:latin typeface="Garamond" panose="02020404030301010803" pitchFamily="18" charset="0"/>
              </a:rPr>
              <a:t>réflexion</a:t>
            </a:r>
            <a:r>
              <a:rPr lang="en-US" sz="2000" dirty="0" smtClean="0">
                <a:latin typeface="Garamond" panose="02020404030301010803" pitchFamily="18" charset="0"/>
              </a:rPr>
              <a:t>, </a:t>
            </a:r>
            <a:r>
              <a:rPr lang="en-US" sz="2000" dirty="0" err="1" smtClean="0">
                <a:latin typeface="Garamond" panose="02020404030301010803" pitchFamily="18" charset="0"/>
              </a:rPr>
              <a:t>alors</a:t>
            </a:r>
            <a:r>
              <a:rPr lang="en-US" sz="2000" dirty="0" smtClean="0">
                <a:latin typeface="Garamond" panose="02020404030301010803" pitchFamily="18" charset="0"/>
              </a:rPr>
              <a:t> </a:t>
            </a:r>
            <a:r>
              <a:rPr lang="en-US" sz="2000" dirty="0" err="1" smtClean="0">
                <a:latin typeface="Garamond" panose="02020404030301010803" pitchFamily="18" charset="0"/>
              </a:rPr>
              <a:t>qu’une</a:t>
            </a:r>
            <a:r>
              <a:rPr lang="en-US" sz="2000" dirty="0" smtClean="0">
                <a:latin typeface="Garamond" panose="02020404030301010803" pitchFamily="18" charset="0"/>
              </a:rPr>
              <a:t> idée </a:t>
            </a:r>
            <a:r>
              <a:rPr lang="en-US" sz="2000" dirty="0" err="1" smtClean="0">
                <a:latin typeface="Garamond" panose="02020404030301010803" pitchFamily="18" charset="0"/>
              </a:rPr>
              <a:t>est</a:t>
            </a:r>
            <a:r>
              <a:rPr lang="en-US" sz="2000" dirty="0" smtClean="0">
                <a:latin typeface="Garamond" panose="02020404030301010803" pitchFamily="18" charset="0"/>
              </a:rPr>
              <a:t> </a:t>
            </a:r>
            <a:r>
              <a:rPr lang="en-US" sz="2000" dirty="0" err="1" smtClean="0">
                <a:latin typeface="Garamond" panose="02020404030301010803" pitchFamily="18" charset="0"/>
              </a:rPr>
              <a:t>une</a:t>
            </a:r>
            <a:r>
              <a:rPr lang="en-US" sz="2000" dirty="0" smtClean="0">
                <a:latin typeface="Garamond" panose="02020404030301010803" pitchFamily="18" charset="0"/>
              </a:rPr>
              <a:t> </a:t>
            </a:r>
            <a:r>
              <a:rPr lang="en-US" sz="2000" dirty="0" err="1" smtClean="0">
                <a:latin typeface="Garamond" panose="02020404030301010803" pitchFamily="18" charset="0"/>
              </a:rPr>
              <a:t>représentation</a:t>
            </a:r>
            <a:r>
              <a:rPr lang="en-US" sz="2000" dirty="0" smtClean="0">
                <a:latin typeface="Garamond" panose="02020404030301010803" pitchFamily="18" charset="0"/>
              </a:rPr>
              <a:t> qui </a:t>
            </a:r>
            <a:r>
              <a:rPr lang="en-US" sz="2000" dirty="0" err="1" smtClean="0">
                <a:latin typeface="Garamond" panose="02020404030301010803" pitchFamily="18" charset="0"/>
              </a:rPr>
              <a:t>apparaît</a:t>
            </a:r>
            <a:r>
              <a:rPr lang="en-US" sz="2000" dirty="0" smtClean="0">
                <a:latin typeface="Garamond" panose="02020404030301010803" pitchFamily="18" charset="0"/>
              </a:rPr>
              <a:t> </a:t>
            </a:r>
            <a:r>
              <a:rPr lang="en-US" sz="2000" dirty="0" err="1" smtClean="0">
                <a:latin typeface="Garamond" panose="02020404030301010803" pitchFamily="18" charset="0"/>
              </a:rPr>
              <a:t>dans</a:t>
            </a:r>
            <a:r>
              <a:rPr lang="en-US" sz="2000" dirty="0" smtClean="0">
                <a:latin typeface="Garamond" panose="02020404030301010803" pitchFamily="18" charset="0"/>
              </a:rPr>
              <a:t> </a:t>
            </a:r>
            <a:r>
              <a:rPr lang="en-US" sz="2000" dirty="0" err="1" smtClean="0">
                <a:latin typeface="Garamond" panose="02020404030301010803" pitchFamily="18" charset="0"/>
              </a:rPr>
              <a:t>l’esprit</a:t>
            </a:r>
            <a:r>
              <a:rPr lang="en-US" sz="2000" dirty="0" smtClean="0">
                <a:latin typeface="Garamond" panose="02020404030301010803" pitchFamily="18" charset="0"/>
              </a:rPr>
              <a:t> par la </a:t>
            </a:r>
            <a:r>
              <a:rPr lang="en-US" sz="2000" dirty="0" err="1" smtClean="0">
                <a:latin typeface="Garamond" panose="02020404030301010803" pitchFamily="18" charset="0"/>
              </a:rPr>
              <a:t>mémoire</a:t>
            </a:r>
            <a:r>
              <a:rPr lang="en-US" sz="2000" dirty="0" smtClean="0">
                <a:latin typeface="Garamond" panose="02020404030301010803" pitchFamily="18" charset="0"/>
              </a:rPr>
              <a:t> et </a:t>
            </a:r>
            <a:r>
              <a:rPr lang="en-US" sz="2000" dirty="0" err="1" smtClean="0">
                <a:latin typeface="Garamond" panose="02020404030301010803" pitchFamily="18" charset="0"/>
              </a:rPr>
              <a:t>l’imagination</a:t>
            </a:r>
            <a:r>
              <a:rPr lang="en-US" sz="2000" dirty="0">
                <a:latin typeface="Garamond" panose="02020404030301010803" pitchFamily="18" charset="0"/>
              </a:rPr>
              <a:t>, </a:t>
            </a:r>
            <a:r>
              <a:rPr lang="en-US" sz="2000" dirty="0" smtClean="0">
                <a:latin typeface="Garamond" panose="02020404030301010803" pitchFamily="18" charset="0"/>
              </a:rPr>
              <a:t>après que </a:t>
            </a:r>
            <a:r>
              <a:rPr lang="en-US" sz="2000" dirty="0" err="1" smtClean="0">
                <a:latin typeface="Garamond" panose="02020404030301010803" pitchFamily="18" charset="0"/>
              </a:rPr>
              <a:t>l’impression</a:t>
            </a:r>
            <a:r>
              <a:rPr lang="en-US" sz="2000" dirty="0" smtClean="0">
                <a:latin typeface="Garamond" panose="02020404030301010803" pitchFamily="18" charset="0"/>
              </a:rPr>
              <a:t> a </a:t>
            </a:r>
            <a:r>
              <a:rPr lang="en-US" sz="2000" dirty="0" err="1" smtClean="0">
                <a:latin typeface="Garamond" panose="02020404030301010803" pitchFamily="18" charset="0"/>
              </a:rPr>
              <a:t>disparu</a:t>
            </a:r>
            <a:r>
              <a:rPr lang="en-US" sz="2000" dirty="0" smtClean="0">
                <a:latin typeface="Garamond" panose="02020404030301010803" pitchFamily="18" charset="0"/>
              </a:rPr>
              <a:t>. Hume  distingue trois types </a:t>
            </a:r>
            <a:r>
              <a:rPr lang="en-US" sz="2000" dirty="0" err="1" smtClean="0">
                <a:latin typeface="Garamond" panose="02020404030301010803" pitchFamily="18" charset="0"/>
              </a:rPr>
              <a:t>d’associations</a:t>
            </a:r>
            <a:r>
              <a:rPr lang="en-US" sz="2000" dirty="0" smtClean="0">
                <a:latin typeface="Garamond" panose="02020404030301010803" pitchFamily="18" charset="0"/>
              </a:rPr>
              <a:t> </a:t>
            </a:r>
            <a:r>
              <a:rPr lang="en-US" sz="2000" dirty="0" err="1" smtClean="0">
                <a:latin typeface="Garamond" panose="02020404030301010803" pitchFamily="18" charset="0"/>
              </a:rPr>
              <a:t>d’idées</a:t>
            </a:r>
            <a:r>
              <a:rPr lang="en-US" sz="2000" dirty="0" smtClean="0">
                <a:latin typeface="Garamond" panose="02020404030301010803" pitchFamily="18" charset="0"/>
              </a:rPr>
              <a:t> : </a:t>
            </a:r>
            <a:r>
              <a:rPr lang="en-US" sz="2000" dirty="0" err="1" smtClean="0">
                <a:latin typeface="Garamond" panose="02020404030301010803" pitchFamily="18" charset="0"/>
              </a:rPr>
              <a:t>ressemblance</a:t>
            </a:r>
            <a:r>
              <a:rPr lang="en-US" sz="2000" dirty="0">
                <a:latin typeface="Garamond" panose="02020404030301010803" pitchFamily="18" charset="0"/>
              </a:rPr>
              <a:t>, </a:t>
            </a:r>
            <a:r>
              <a:rPr lang="en-US" sz="2000" dirty="0" err="1" smtClean="0">
                <a:latin typeface="Garamond" panose="02020404030301010803" pitchFamily="18" charset="0"/>
              </a:rPr>
              <a:t>contiguité</a:t>
            </a:r>
            <a:r>
              <a:rPr lang="en-US" sz="2000" dirty="0" smtClean="0">
                <a:latin typeface="Garamond" panose="02020404030301010803" pitchFamily="18" charset="0"/>
              </a:rPr>
              <a:t>, et cause à </a:t>
            </a:r>
            <a:r>
              <a:rPr lang="en-US" sz="2000" dirty="0" err="1" smtClean="0">
                <a:latin typeface="Garamond" panose="02020404030301010803" pitchFamily="18" charset="0"/>
              </a:rPr>
              <a:t>effet</a:t>
            </a:r>
            <a:r>
              <a:rPr lang="en-US" sz="2000" dirty="0" smtClean="0">
                <a:latin typeface="Garamond" panose="02020404030301010803" pitchFamily="18" charset="0"/>
              </a:rPr>
              <a:t>. </a:t>
            </a:r>
            <a:r>
              <a:rPr lang="fr-FR" sz="2000" dirty="0" smtClean="0">
                <a:latin typeface="Garamond" panose="02020404030301010803" pitchFamily="18" charset="0"/>
              </a:rPr>
              <a:t>Pour lui, la relation de cause à effet est loin d’être évidente. Elle peut être fortuite</a:t>
            </a:r>
            <a:endParaRPr lang="fr-FR" sz="2000" dirty="0">
              <a:latin typeface="Garamond" panose="02020404030301010803" pitchFamily="18" charset="0"/>
            </a:endParaRPr>
          </a:p>
        </p:txBody>
      </p:sp>
    </p:spTree>
    <p:extLst>
      <p:ext uri="{BB962C8B-B14F-4D97-AF65-F5344CB8AC3E}">
        <p14:creationId xmlns:p14="http://schemas.microsoft.com/office/powerpoint/2010/main" val="64915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P spid="33" grpId="0" animBg="1"/>
      <p:bldP spid="35" grpId="0" animBg="1"/>
      <p:bldP spid="36" grpId="0"/>
      <p:bldP spid="37" grpId="0"/>
      <p:bldP spid="38" grpId="0" animBg="1"/>
      <p:bldP spid="39"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4294967295"/>
          </p:nvPr>
        </p:nvSpPr>
        <p:spPr>
          <a:xfrm>
            <a:off x="-1" y="0"/>
            <a:ext cx="7151619" cy="868680"/>
          </a:xfrm>
          <a:ln>
            <a:solidFill>
              <a:srgbClr val="002060"/>
            </a:solidFill>
          </a:ln>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lgn="ctr">
              <a:buNone/>
            </a:pPr>
            <a:r>
              <a:rPr lang="fr-FR" sz="2800" dirty="0" smtClean="0">
                <a:solidFill>
                  <a:srgbClr val="002060"/>
                </a:solidFill>
                <a:latin typeface="Garamond" panose="02020404030301010803" pitchFamily="18" charset="0"/>
              </a:rPr>
              <a:t>Rationalisme, idéalisme</a:t>
            </a:r>
          </a:p>
          <a:p>
            <a:pPr marL="0" indent="0" algn="ctr">
              <a:buNone/>
            </a:pPr>
            <a:r>
              <a:rPr lang="fr-FR" sz="2800" dirty="0" smtClean="0">
                <a:solidFill>
                  <a:srgbClr val="002060"/>
                </a:solidFill>
                <a:latin typeface="Garamond" panose="02020404030301010803" pitchFamily="18" charset="0"/>
              </a:rPr>
              <a:t>École continentale (France, Allemagne)</a:t>
            </a:r>
            <a:endParaRPr lang="fr-FR" sz="2800" dirty="0">
              <a:solidFill>
                <a:srgbClr val="002060"/>
              </a:solidFill>
              <a:latin typeface="Garamond" panose="02020404030301010803" pitchFamily="18" charset="0"/>
            </a:endParaRPr>
          </a:p>
        </p:txBody>
      </p:sp>
      <p:sp>
        <p:nvSpPr>
          <p:cNvPr id="12" name="Ellipse 4"/>
          <p:cNvSpPr/>
          <p:nvPr/>
        </p:nvSpPr>
        <p:spPr>
          <a:xfrm>
            <a:off x="2192103" y="4165264"/>
            <a:ext cx="1041234" cy="1041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fr-FR" sz="2400" kern="1200"/>
          </a:p>
        </p:txBody>
      </p:sp>
      <p:grpSp>
        <p:nvGrpSpPr>
          <p:cNvPr id="13" name="Groupe 12"/>
          <p:cNvGrpSpPr/>
          <p:nvPr/>
        </p:nvGrpSpPr>
        <p:grpSpPr>
          <a:xfrm>
            <a:off x="7153042" y="3251374"/>
            <a:ext cx="2118360" cy="1995432"/>
            <a:chOff x="0" y="1040117"/>
            <a:chExt cx="1472528" cy="1472528"/>
          </a:xfrm>
        </p:grpSpPr>
        <p:sp>
          <p:nvSpPr>
            <p:cNvPr id="14" name="Ellipse 13"/>
            <p:cNvSpPr/>
            <p:nvPr/>
          </p:nvSpPr>
          <p:spPr>
            <a:xfrm>
              <a:off x="0" y="1040117"/>
              <a:ext cx="1472528" cy="1472528"/>
            </a:xfrm>
            <a:prstGeom prst="ellipse">
              <a:avLst/>
            </a:prstGeom>
            <a:solidFill>
              <a:srgbClr val="002060"/>
            </a:solidFill>
          </p:spPr>
          <p:style>
            <a:lnRef idx="0">
              <a:schemeClr val="dk1"/>
            </a:lnRef>
            <a:fillRef idx="3">
              <a:schemeClr val="dk1"/>
            </a:fillRef>
            <a:effectRef idx="3">
              <a:schemeClr val="dk1"/>
            </a:effectRef>
            <a:fontRef idx="minor">
              <a:schemeClr val="lt1"/>
            </a:fontRef>
          </p:style>
        </p:sp>
        <p:sp>
          <p:nvSpPr>
            <p:cNvPr id="15" name="Ellipse 4"/>
            <p:cNvSpPr/>
            <p:nvPr/>
          </p:nvSpPr>
          <p:spPr>
            <a:xfrm>
              <a:off x="215647" y="1255764"/>
              <a:ext cx="1041234" cy="1041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latin typeface="Garamond" panose="02020404030301010803" pitchFamily="18" charset="0"/>
                </a:rPr>
                <a:t>Sujet</a:t>
              </a:r>
            </a:p>
          </p:txBody>
        </p:sp>
      </p:grpSp>
      <p:grpSp>
        <p:nvGrpSpPr>
          <p:cNvPr id="18" name="Groupe 17"/>
          <p:cNvGrpSpPr/>
          <p:nvPr/>
        </p:nvGrpSpPr>
        <p:grpSpPr>
          <a:xfrm>
            <a:off x="10175468" y="3345273"/>
            <a:ext cx="2118360" cy="1995432"/>
            <a:chOff x="0" y="1040117"/>
            <a:chExt cx="1472528" cy="1472528"/>
          </a:xfrm>
          <a:solidFill>
            <a:srgbClr val="FF0000"/>
          </a:solidFill>
        </p:grpSpPr>
        <p:sp>
          <p:nvSpPr>
            <p:cNvPr id="19" name="Ellipse 18"/>
            <p:cNvSpPr/>
            <p:nvPr/>
          </p:nvSpPr>
          <p:spPr>
            <a:xfrm>
              <a:off x="0" y="1040117"/>
              <a:ext cx="1472528" cy="1472528"/>
            </a:xfrm>
            <a:prstGeom prst="ellipse">
              <a:avLst/>
            </a:prstGeom>
            <a:grpFill/>
          </p:spPr>
          <p:style>
            <a:lnRef idx="0">
              <a:schemeClr val="accent2"/>
            </a:lnRef>
            <a:fillRef idx="3">
              <a:schemeClr val="accent2"/>
            </a:fillRef>
            <a:effectRef idx="3">
              <a:schemeClr val="accent2"/>
            </a:effectRef>
            <a:fontRef idx="minor">
              <a:schemeClr val="lt1"/>
            </a:fontRef>
          </p:style>
        </p:sp>
        <p:sp>
          <p:nvSpPr>
            <p:cNvPr id="20" name="Ellipse 4"/>
            <p:cNvSpPr/>
            <p:nvPr/>
          </p:nvSpPr>
          <p:spPr>
            <a:xfrm>
              <a:off x="215647" y="1255764"/>
              <a:ext cx="1041234" cy="10412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Objet</a:t>
              </a:r>
              <a:endParaRPr lang="fr-FR" sz="3200" kern="1200" dirty="0"/>
            </a:p>
          </p:txBody>
        </p:sp>
      </p:grpSp>
      <p:sp>
        <p:nvSpPr>
          <p:cNvPr id="21" name="Arc 39"/>
          <p:cNvSpPr>
            <a:spLocks/>
          </p:cNvSpPr>
          <p:nvPr/>
        </p:nvSpPr>
        <p:spPr bwMode="auto">
          <a:xfrm rot="5049769" flipH="1" flipV="1">
            <a:off x="9112324" y="3133635"/>
            <a:ext cx="1856227" cy="187457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22" name="Arc 39"/>
          <p:cNvSpPr>
            <a:spLocks/>
          </p:cNvSpPr>
          <p:nvPr/>
        </p:nvSpPr>
        <p:spPr bwMode="auto">
          <a:xfrm rot="15664871" flipH="1" flipV="1">
            <a:off x="8870529" y="3218518"/>
            <a:ext cx="2040209" cy="180727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24" name="Espace réservé du texte 6"/>
          <p:cNvSpPr txBox="1">
            <a:spLocks/>
          </p:cNvSpPr>
          <p:nvPr/>
        </p:nvSpPr>
        <p:spPr>
          <a:xfrm>
            <a:off x="7233375" y="1319295"/>
            <a:ext cx="4420085" cy="683722"/>
          </a:xfrm>
          <a:prstGeom prst="rect">
            <a:avLst/>
          </a:prstGeom>
          <a:solidFill>
            <a:srgbClr val="002060"/>
          </a:soli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dirty="0" smtClean="0">
                <a:latin typeface="Garamond" panose="02020404030301010803" pitchFamily="18" charset="0"/>
              </a:rPr>
              <a:t>Idées claires et distinctes, mathématiques</a:t>
            </a:r>
            <a:endParaRPr lang="fr-FR" dirty="0">
              <a:latin typeface="Garamond" panose="02020404030301010803" pitchFamily="18" charset="0"/>
            </a:endParaRPr>
          </a:p>
        </p:txBody>
      </p:sp>
      <p:sp>
        <p:nvSpPr>
          <p:cNvPr id="2" name="Organigramme : Alternative 1"/>
          <p:cNvSpPr/>
          <p:nvPr/>
        </p:nvSpPr>
        <p:spPr>
          <a:xfrm>
            <a:off x="0" y="886172"/>
            <a:ext cx="7159314" cy="1670491"/>
          </a:xfrm>
          <a:prstGeom prst="flowChartAlternateProcess">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latin typeface="Garamond" panose="02020404030301010803" pitchFamily="18" charset="0"/>
              </a:rPr>
              <a:t>René Descartes (1596-1650) Doute systématique =&gt; une évidence première « Je pense donc je suis », proposition </a:t>
            </a:r>
            <a:r>
              <a:rPr lang="fr-FR" b="1" dirty="0" smtClean="0">
                <a:latin typeface="Garamond" panose="02020404030301010803" pitchFamily="18" charset="0"/>
              </a:rPr>
              <a:t>certaine car claire et distincte. </a:t>
            </a:r>
            <a:r>
              <a:rPr lang="fr-FR" dirty="0" smtClean="0">
                <a:latin typeface="Garamond" panose="02020404030301010803" pitchFamily="18" charset="0"/>
              </a:rPr>
              <a:t>Puis Descartes prouve l’existence de Dieu pour garantir la véracité de la démarche cognitive (Dieu ne peut pas vouloir que l’être humain se trompe) </a:t>
            </a:r>
            <a:endParaRPr lang="fr-FR" dirty="0">
              <a:latin typeface="Garamond" panose="02020404030301010803" pitchFamily="18" charset="0"/>
            </a:endParaRPr>
          </a:p>
        </p:txBody>
      </p:sp>
      <p:sp>
        <p:nvSpPr>
          <p:cNvPr id="27" name="Organigramme : Alternative 26"/>
          <p:cNvSpPr/>
          <p:nvPr/>
        </p:nvSpPr>
        <p:spPr>
          <a:xfrm>
            <a:off x="37728" y="2634116"/>
            <a:ext cx="7159315" cy="1753184"/>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dirty="0" smtClean="0">
                <a:solidFill>
                  <a:schemeClr val="tx1"/>
                </a:solidFill>
                <a:latin typeface="Garamond" panose="02020404030301010803" pitchFamily="18" charset="0"/>
              </a:rPr>
              <a:t>Baruch de Spinoza (1632-1677). Connaître les choses par la logique et la raison géométrique </a:t>
            </a:r>
            <a:r>
              <a:rPr lang="fr-FR" sz="2000" i="1" dirty="0" err="1" smtClean="0">
                <a:solidFill>
                  <a:schemeClr val="tx1"/>
                </a:solidFill>
                <a:latin typeface="Garamond" panose="02020404030301010803" pitchFamily="18" charset="0"/>
              </a:rPr>
              <a:t>sub</a:t>
            </a:r>
            <a:r>
              <a:rPr lang="fr-FR" sz="2000" i="1" dirty="0" smtClean="0">
                <a:solidFill>
                  <a:schemeClr val="tx1"/>
                </a:solidFill>
                <a:latin typeface="Garamond" panose="02020404030301010803" pitchFamily="18" charset="0"/>
              </a:rPr>
              <a:t> </a:t>
            </a:r>
            <a:r>
              <a:rPr lang="fr-FR" sz="2000" i="1" dirty="0" err="1" smtClean="0">
                <a:solidFill>
                  <a:schemeClr val="tx1"/>
                </a:solidFill>
                <a:latin typeface="Garamond" panose="02020404030301010803" pitchFamily="18" charset="0"/>
              </a:rPr>
              <a:t>specie</a:t>
            </a:r>
            <a:r>
              <a:rPr lang="fr-FR" sz="2000" i="1" dirty="0" smtClean="0">
                <a:solidFill>
                  <a:schemeClr val="tx1"/>
                </a:solidFill>
                <a:latin typeface="Garamond" panose="02020404030301010803" pitchFamily="18" charset="0"/>
              </a:rPr>
              <a:t> </a:t>
            </a:r>
            <a:r>
              <a:rPr lang="fr-FR" sz="2000" i="1" dirty="0" err="1" smtClean="0">
                <a:solidFill>
                  <a:schemeClr val="tx1"/>
                </a:solidFill>
                <a:latin typeface="Garamond" panose="02020404030301010803" pitchFamily="18" charset="0"/>
              </a:rPr>
              <a:t>aeternitatis</a:t>
            </a:r>
            <a:r>
              <a:rPr lang="fr-FR" sz="2000" dirty="0" smtClean="0">
                <a:solidFill>
                  <a:schemeClr val="tx1"/>
                </a:solidFill>
                <a:latin typeface="Garamond" panose="02020404030301010803" pitchFamily="18" charset="0"/>
              </a:rPr>
              <a:t>, du point de vue de Dieu. Connaître ainsi procure une joie infinie. Trois moyens de connaître : l’imagination (peu fiable), la raison et l’intuition (doivent travailler ensemble)</a:t>
            </a:r>
            <a:endParaRPr lang="fr-FR" sz="2000" dirty="0">
              <a:solidFill>
                <a:schemeClr val="tx1"/>
              </a:solidFill>
              <a:latin typeface="Garamond" panose="02020404030301010803" pitchFamily="18" charset="0"/>
            </a:endParaRPr>
          </a:p>
        </p:txBody>
      </p:sp>
      <p:sp>
        <p:nvSpPr>
          <p:cNvPr id="4" name="Rectangle à coins arrondis 3"/>
          <p:cNvSpPr/>
          <p:nvPr/>
        </p:nvSpPr>
        <p:spPr>
          <a:xfrm>
            <a:off x="7088" y="4387300"/>
            <a:ext cx="7137440" cy="169617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dirty="0" smtClean="0">
                <a:latin typeface="Garamond" panose="02020404030301010803" pitchFamily="18" charset="0"/>
              </a:rPr>
              <a:t>Leibnitz (1646 – 1716) = Vérités éternelles obtenues par les mathématiques et la logique (principes d’identité et de contradiction) </a:t>
            </a:r>
            <a:r>
              <a:rPr lang="fr-FR" sz="2000" dirty="0">
                <a:latin typeface="Garamond" panose="02020404030301010803" pitchFamily="18" charset="0"/>
              </a:rPr>
              <a:t>et vérités </a:t>
            </a:r>
            <a:r>
              <a:rPr lang="fr-FR" sz="2000" dirty="0" smtClean="0">
                <a:latin typeface="Garamond" panose="02020404030301010803" pitchFamily="18" charset="0"/>
              </a:rPr>
              <a:t>fait ou d’expérience (principe de raison suffisante). Tous les êtres créés sont des monades, des miroirs ou reflets de l’unité.</a:t>
            </a:r>
            <a:endParaRPr lang="fr-FR" dirty="0">
              <a:latin typeface="Garamond" panose="02020404030301010803" pitchFamily="18" charset="0"/>
            </a:endParaRPr>
          </a:p>
        </p:txBody>
      </p:sp>
      <p:sp>
        <p:nvSpPr>
          <p:cNvPr id="6" name="Rectangle 5"/>
          <p:cNvSpPr/>
          <p:nvPr/>
        </p:nvSpPr>
        <p:spPr>
          <a:xfrm>
            <a:off x="7319186" y="5485062"/>
            <a:ext cx="4168079" cy="83099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400" dirty="0" smtClean="0">
                <a:solidFill>
                  <a:schemeClr val="tx1"/>
                </a:solidFill>
                <a:latin typeface="Garamond" panose="02020404030301010803" pitchFamily="18" charset="0"/>
              </a:rPr>
              <a:t>Monades</a:t>
            </a:r>
          </a:p>
          <a:p>
            <a:r>
              <a:rPr lang="fr-FR" sz="2400" dirty="0" smtClean="0">
                <a:solidFill>
                  <a:schemeClr val="tx1"/>
                </a:solidFill>
                <a:latin typeface="Garamond" panose="02020404030301010803" pitchFamily="18" charset="0"/>
              </a:rPr>
              <a:t>(miroirs/reflets de l’unité)</a:t>
            </a:r>
            <a:endParaRPr lang="fr-FR" sz="2400" dirty="0">
              <a:solidFill>
                <a:schemeClr val="tx1"/>
              </a:solidFill>
              <a:latin typeface="Garamond" panose="02020404030301010803" pitchFamily="18" charset="0"/>
            </a:endParaRPr>
          </a:p>
        </p:txBody>
      </p:sp>
      <p:sp>
        <p:nvSpPr>
          <p:cNvPr id="8" name="Rectangle 7"/>
          <p:cNvSpPr/>
          <p:nvPr/>
        </p:nvSpPr>
        <p:spPr>
          <a:xfrm>
            <a:off x="7271104" y="2710368"/>
            <a:ext cx="2132122"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fr-FR" dirty="0" err="1">
                <a:solidFill>
                  <a:schemeClr val="tx1"/>
                </a:solidFill>
                <a:latin typeface="Garamond" panose="02020404030301010803" pitchFamily="18" charset="0"/>
              </a:rPr>
              <a:t>sub</a:t>
            </a:r>
            <a:r>
              <a:rPr lang="fr-FR" dirty="0">
                <a:solidFill>
                  <a:schemeClr val="tx1"/>
                </a:solidFill>
                <a:latin typeface="Garamond" panose="02020404030301010803" pitchFamily="18" charset="0"/>
              </a:rPr>
              <a:t> </a:t>
            </a:r>
            <a:r>
              <a:rPr lang="fr-FR" dirty="0" err="1">
                <a:solidFill>
                  <a:schemeClr val="tx1"/>
                </a:solidFill>
                <a:latin typeface="Garamond" panose="02020404030301010803" pitchFamily="18" charset="0"/>
              </a:rPr>
              <a:t>specie</a:t>
            </a:r>
            <a:r>
              <a:rPr lang="fr-FR" dirty="0">
                <a:solidFill>
                  <a:schemeClr val="tx1"/>
                </a:solidFill>
                <a:latin typeface="Garamond" panose="02020404030301010803" pitchFamily="18" charset="0"/>
              </a:rPr>
              <a:t> </a:t>
            </a:r>
            <a:r>
              <a:rPr lang="fr-FR" dirty="0" err="1">
                <a:solidFill>
                  <a:schemeClr val="tx1"/>
                </a:solidFill>
                <a:latin typeface="Garamond" panose="02020404030301010803" pitchFamily="18" charset="0"/>
              </a:rPr>
              <a:t>aeternitatis</a:t>
            </a:r>
            <a:endParaRPr lang="fr-FR" dirty="0">
              <a:solidFill>
                <a:schemeClr val="tx1"/>
              </a:solidFill>
              <a:latin typeface="Garamond" panose="02020404030301010803" pitchFamily="18" charset="0"/>
            </a:endParaRPr>
          </a:p>
        </p:txBody>
      </p:sp>
      <p:sp>
        <p:nvSpPr>
          <p:cNvPr id="3" name="Rectangle 2"/>
          <p:cNvSpPr/>
          <p:nvPr/>
        </p:nvSpPr>
        <p:spPr>
          <a:xfrm>
            <a:off x="37728" y="6325364"/>
            <a:ext cx="4344394" cy="523220"/>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none">
            <a:spAutoFit/>
          </a:bodyPr>
          <a:lstStyle/>
          <a:p>
            <a:r>
              <a:rPr lang="fr-FR" sz="2800" dirty="0" smtClean="0">
                <a:solidFill>
                  <a:schemeClr val="tx1"/>
                </a:solidFill>
                <a:latin typeface="Garamond" panose="02020404030301010803" pitchFamily="18" charset="0"/>
              </a:rPr>
              <a:t>Christian Wolff - dogmatisme</a:t>
            </a:r>
            <a:endParaRPr lang="fr-FR" sz="2800" dirty="0">
              <a:solidFill>
                <a:schemeClr val="tx1"/>
              </a:solidFill>
              <a:latin typeface="Garamond" panose="02020404030301010803" pitchFamily="18" charset="0"/>
            </a:endParaRPr>
          </a:p>
        </p:txBody>
      </p:sp>
      <p:sp>
        <p:nvSpPr>
          <p:cNvPr id="9" name="Rectangle 8"/>
          <p:cNvSpPr/>
          <p:nvPr/>
        </p:nvSpPr>
        <p:spPr>
          <a:xfrm>
            <a:off x="7200118" y="4453743"/>
            <a:ext cx="2024207" cy="341632"/>
          </a:xfrm>
          <a:prstGeom prst="rect">
            <a:avLst/>
          </a:prstGeom>
        </p:spPr>
        <p:txBody>
          <a:bodyPr wrap="none">
            <a:spAutoFit/>
          </a:bodyPr>
          <a:lstStyle/>
          <a:p>
            <a:pPr lvl="0" algn="ctr" defTabSz="1422400">
              <a:lnSpc>
                <a:spcPct val="90000"/>
              </a:lnSpc>
              <a:spcBef>
                <a:spcPct val="0"/>
              </a:spcBef>
              <a:spcAft>
                <a:spcPct val="35000"/>
              </a:spcAft>
            </a:pPr>
            <a:r>
              <a:rPr lang="fr-FR" dirty="0">
                <a:latin typeface="Garamond" pitchFamily="18" charset="0"/>
              </a:rPr>
              <a:t>Je pense donc je suis</a:t>
            </a:r>
          </a:p>
        </p:txBody>
      </p:sp>
    </p:spTree>
    <p:extLst>
      <p:ext uri="{BB962C8B-B14F-4D97-AF65-F5344CB8AC3E}">
        <p14:creationId xmlns:p14="http://schemas.microsoft.com/office/powerpoint/2010/main" val="35241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animBg="1"/>
      <p:bldP spid="27" grpId="0" animBg="1"/>
      <p:bldP spid="4" grpId="0" animBg="1"/>
      <p:bldP spid="6" grpId="0" animBg="1"/>
      <p:bldP spid="8" grpId="0" animBg="1"/>
      <p:bldP spid="3"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err="1" smtClean="0">
                <a:latin typeface="Garamond" panose="02020404030301010803" pitchFamily="18" charset="0"/>
              </a:rPr>
              <a:t>Epistémophilie</a:t>
            </a:r>
            <a:r>
              <a:rPr lang="fr-FR" sz="2800" b="1" dirty="0" smtClean="0">
                <a:latin typeface="Garamond" panose="02020404030301010803" pitchFamily="18" charset="0"/>
              </a:rPr>
              <a:t>*</a:t>
            </a:r>
            <a:r>
              <a:rPr lang="fr-FR" sz="2800" dirty="0" smtClean="0">
                <a:latin typeface="Garamond" panose="02020404030301010803" pitchFamily="18" charset="0"/>
              </a:rPr>
              <a:t> (amour de la connaissance) et joie de connaître</a:t>
            </a:r>
            <a:endParaRPr lang="fr-FR" sz="2800" dirty="0">
              <a:latin typeface="Garamond" panose="02020404030301010803" pitchFamily="18" charset="0"/>
            </a:endParaRPr>
          </a:p>
        </p:txBody>
      </p:sp>
      <p:sp>
        <p:nvSpPr>
          <p:cNvPr id="3" name="Espace réservé du texte 2"/>
          <p:cNvSpPr>
            <a:spLocks noGrp="1"/>
          </p:cNvSpPr>
          <p:nvPr>
            <p:ph type="body" idx="1"/>
          </p:nvPr>
        </p:nvSpPr>
        <p:spPr>
          <a:xfrm>
            <a:off x="467782" y="2093033"/>
            <a:ext cx="4984328" cy="1262098"/>
          </a:xfrm>
        </p:spPr>
        <p:style>
          <a:lnRef idx="0">
            <a:schemeClr val="accent2"/>
          </a:lnRef>
          <a:fillRef idx="3">
            <a:schemeClr val="accent2"/>
          </a:fillRef>
          <a:effectRef idx="3">
            <a:schemeClr val="accent2"/>
          </a:effectRef>
          <a:fontRef idx="minor">
            <a:schemeClr val="lt1"/>
          </a:fontRef>
        </p:style>
        <p:txBody>
          <a:bodyPr>
            <a:normAutofit/>
          </a:bodyPr>
          <a:lstStyle/>
          <a:p>
            <a:r>
              <a:rPr lang="fr-FR" dirty="0" smtClean="0">
                <a:latin typeface="Garamond" panose="02020404030301010803" pitchFamily="18" charset="0"/>
              </a:rPr>
              <a:t>Compte-tenu des concepts</a:t>
            </a:r>
          </a:p>
          <a:p>
            <a:r>
              <a:rPr lang="fr-FR" b="0" i="1" dirty="0" smtClean="0">
                <a:latin typeface="Garamond" panose="02020404030301010803" pitchFamily="18" charset="0"/>
              </a:rPr>
              <a:t>C’est merveilleux que « je » sois là pour connaître (libido </a:t>
            </a:r>
            <a:r>
              <a:rPr lang="fr-FR" b="0" i="1" dirty="0" err="1" smtClean="0">
                <a:latin typeface="Garamond" panose="02020404030301010803" pitchFamily="18" charset="0"/>
              </a:rPr>
              <a:t>sciendi</a:t>
            </a:r>
            <a:r>
              <a:rPr lang="fr-FR" b="0" i="1" dirty="0" smtClean="0">
                <a:latin typeface="Garamond" panose="02020404030301010803" pitchFamily="18" charset="0"/>
              </a:rPr>
              <a:t>)</a:t>
            </a:r>
            <a:endParaRPr lang="fr-FR" b="0" i="1" dirty="0">
              <a:latin typeface="Garamond" panose="02020404030301010803" pitchFamily="18" charset="0"/>
            </a:endParaRPr>
          </a:p>
        </p:txBody>
      </p:sp>
      <p:sp>
        <p:nvSpPr>
          <p:cNvPr id="4" name="Espace réservé du contenu 3"/>
          <p:cNvSpPr>
            <a:spLocks noGrp="1"/>
          </p:cNvSpPr>
          <p:nvPr>
            <p:ph sz="half" idx="2"/>
          </p:nvPr>
        </p:nvSpPr>
        <p:spPr>
          <a:xfrm>
            <a:off x="467782" y="3438594"/>
            <a:ext cx="4984328" cy="2002086"/>
          </a:xfrm>
        </p:spPr>
        <p:style>
          <a:lnRef idx="1">
            <a:schemeClr val="accent2"/>
          </a:lnRef>
          <a:fillRef idx="2">
            <a:schemeClr val="accent2"/>
          </a:fillRef>
          <a:effectRef idx="1">
            <a:schemeClr val="accent2"/>
          </a:effectRef>
          <a:fontRef idx="minor">
            <a:schemeClr val="dk1"/>
          </a:fontRef>
        </p:style>
        <p:txBody>
          <a:bodyPr>
            <a:normAutofit/>
          </a:bodyPr>
          <a:lstStyle/>
          <a:p>
            <a:r>
              <a:rPr lang="fr-FR" dirty="0" smtClean="0">
                <a:latin typeface="Garamond" panose="02020404030301010803" pitchFamily="18" charset="0"/>
              </a:rPr>
              <a:t>Respect de la raison, amour de l’idée</a:t>
            </a:r>
          </a:p>
          <a:p>
            <a:r>
              <a:rPr lang="fr-FR" dirty="0" smtClean="0">
                <a:latin typeface="Garamond" panose="02020404030301010803" pitchFamily="18" charset="0"/>
              </a:rPr>
              <a:t>Emerveillement devant Dieu et notre lien de raison avec Lui</a:t>
            </a:r>
          </a:p>
          <a:p>
            <a:r>
              <a:rPr lang="fr-FR" dirty="0" smtClean="0">
                <a:latin typeface="Garamond" panose="02020404030301010803" pitchFamily="18" charset="0"/>
              </a:rPr>
              <a:t>Joie de voir un reflet de Dieu dans les choses créées.</a:t>
            </a:r>
            <a:endParaRPr lang="fr-FR" dirty="0">
              <a:latin typeface="Garamond" panose="02020404030301010803" pitchFamily="18" charset="0"/>
            </a:endParaRPr>
          </a:p>
        </p:txBody>
      </p:sp>
      <p:sp>
        <p:nvSpPr>
          <p:cNvPr id="5" name="Espace réservé du texte 4"/>
          <p:cNvSpPr>
            <a:spLocks noGrp="1"/>
          </p:cNvSpPr>
          <p:nvPr>
            <p:ph type="body" sz="quarter" idx="3"/>
          </p:nvPr>
        </p:nvSpPr>
        <p:spPr>
          <a:xfrm>
            <a:off x="5807290" y="2097815"/>
            <a:ext cx="4616869" cy="1259768"/>
          </a:xfrm>
          <a:solidFill>
            <a:srgbClr val="F80841"/>
          </a:solidFill>
        </p:spPr>
        <p:style>
          <a:lnRef idx="0">
            <a:schemeClr val="accent5"/>
          </a:lnRef>
          <a:fillRef idx="3">
            <a:schemeClr val="accent5"/>
          </a:fillRef>
          <a:effectRef idx="3">
            <a:schemeClr val="accent5"/>
          </a:effectRef>
          <a:fontRef idx="minor">
            <a:schemeClr val="lt1"/>
          </a:fontRef>
        </p:style>
        <p:txBody>
          <a:bodyPr>
            <a:normAutofit/>
          </a:bodyPr>
          <a:lstStyle/>
          <a:p>
            <a:r>
              <a:rPr lang="fr-FR" dirty="0" smtClean="0">
                <a:latin typeface="Garamond" panose="02020404030301010803" pitchFamily="18" charset="0"/>
              </a:rPr>
              <a:t>Parti pris des choses**</a:t>
            </a:r>
          </a:p>
          <a:p>
            <a:r>
              <a:rPr lang="fr-FR" sz="2000" b="0" dirty="0" smtClean="0">
                <a:latin typeface="Garamond" panose="02020404030301010803" pitchFamily="18" charset="0"/>
              </a:rPr>
              <a:t>C’est merveilleux qu’il y ait tant à connaître (</a:t>
            </a:r>
            <a:r>
              <a:rPr lang="fr-FR" sz="2000" b="0" i="1" dirty="0" smtClean="0">
                <a:latin typeface="Garamond" panose="02020404030301010803" pitchFamily="18" charset="0"/>
              </a:rPr>
              <a:t>libido </a:t>
            </a:r>
            <a:r>
              <a:rPr lang="fr-FR" sz="2000" b="0" i="1" dirty="0" err="1" smtClean="0">
                <a:latin typeface="Garamond" panose="02020404030301010803" pitchFamily="18" charset="0"/>
              </a:rPr>
              <a:t>sentiendi</a:t>
            </a:r>
            <a:r>
              <a:rPr lang="fr-FR" sz="2000" b="0" dirty="0" smtClean="0">
                <a:latin typeface="Garamond" panose="02020404030301010803" pitchFamily="18" charset="0"/>
              </a:rPr>
              <a:t>)</a:t>
            </a:r>
            <a:endParaRPr lang="fr-FR" sz="2000" b="0" dirty="0">
              <a:latin typeface="Garamond" panose="02020404030301010803" pitchFamily="18" charset="0"/>
            </a:endParaRPr>
          </a:p>
        </p:txBody>
      </p:sp>
      <p:sp>
        <p:nvSpPr>
          <p:cNvPr id="6" name="Espace réservé du contenu 5"/>
          <p:cNvSpPr>
            <a:spLocks noGrp="1"/>
          </p:cNvSpPr>
          <p:nvPr>
            <p:ph sz="quarter" idx="4"/>
          </p:nvPr>
        </p:nvSpPr>
        <p:spPr>
          <a:xfrm>
            <a:off x="5807290" y="3495386"/>
            <a:ext cx="4616869" cy="1945294"/>
          </a:xfrm>
          <a:solidFill>
            <a:srgbClr val="FBA7F1"/>
          </a:solidFill>
        </p:spPr>
        <p:txBody>
          <a:bodyPr>
            <a:normAutofit lnSpcReduction="10000"/>
          </a:bodyPr>
          <a:lstStyle/>
          <a:p>
            <a:r>
              <a:rPr lang="fr-FR" dirty="0" smtClean="0">
                <a:solidFill>
                  <a:srgbClr val="FF0000"/>
                </a:solidFill>
                <a:latin typeface="Garamond" panose="02020404030301010803" pitchFamily="18" charset="0"/>
              </a:rPr>
              <a:t>Respect du réel, amour du fait</a:t>
            </a:r>
          </a:p>
          <a:p>
            <a:r>
              <a:rPr lang="fr-FR" dirty="0" smtClean="0">
                <a:solidFill>
                  <a:srgbClr val="FF0000"/>
                </a:solidFill>
                <a:latin typeface="Garamond" panose="02020404030301010803" pitchFamily="18" charset="0"/>
              </a:rPr>
              <a:t>Emerveillement et humilité devant la complexité du réel</a:t>
            </a:r>
          </a:p>
          <a:p>
            <a:r>
              <a:rPr lang="fr-FR" dirty="0" smtClean="0">
                <a:solidFill>
                  <a:srgbClr val="FF0000"/>
                </a:solidFill>
                <a:latin typeface="Garamond" panose="02020404030301010803" pitchFamily="18" charset="0"/>
              </a:rPr>
              <a:t>Joie de s’imprégner de la réalité et d’y réfléchir, d’en faire des pensées</a:t>
            </a:r>
            <a:endParaRPr lang="fr-FR" dirty="0">
              <a:solidFill>
                <a:srgbClr val="FF0000"/>
              </a:solidFill>
              <a:latin typeface="Garamond" panose="02020404030301010803" pitchFamily="18" charset="0"/>
            </a:endParaRPr>
          </a:p>
        </p:txBody>
      </p:sp>
      <p:sp>
        <p:nvSpPr>
          <p:cNvPr id="9" name="Rectangle 8"/>
          <p:cNvSpPr/>
          <p:nvPr/>
        </p:nvSpPr>
        <p:spPr>
          <a:xfrm>
            <a:off x="0" y="5524143"/>
            <a:ext cx="12192000" cy="646331"/>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fr-FR" dirty="0" smtClean="0">
                <a:latin typeface="Garamond" panose="02020404030301010803" pitchFamily="18" charset="0"/>
              </a:rPr>
              <a:t>* Saint Augustin parle de trois désirs : libido </a:t>
            </a:r>
            <a:r>
              <a:rPr lang="fr-FR" dirty="0" err="1" smtClean="0">
                <a:latin typeface="Garamond" panose="02020404030301010803" pitchFamily="18" charset="0"/>
              </a:rPr>
              <a:t>sciendi</a:t>
            </a:r>
            <a:r>
              <a:rPr lang="fr-FR" dirty="0" smtClean="0">
                <a:latin typeface="Garamond" panose="02020404030301010803" pitchFamily="18" charset="0"/>
              </a:rPr>
              <a:t>, libido </a:t>
            </a:r>
            <a:r>
              <a:rPr lang="fr-FR" dirty="0" err="1" smtClean="0">
                <a:latin typeface="Garamond" panose="02020404030301010803" pitchFamily="18" charset="0"/>
              </a:rPr>
              <a:t>sentiendi</a:t>
            </a:r>
            <a:r>
              <a:rPr lang="fr-FR" dirty="0" smtClean="0">
                <a:latin typeface="Garamond" panose="02020404030301010803" pitchFamily="18" charset="0"/>
              </a:rPr>
              <a:t>, libido </a:t>
            </a:r>
            <a:r>
              <a:rPr lang="fr-FR" dirty="0" err="1" smtClean="0">
                <a:latin typeface="Garamond" panose="02020404030301010803" pitchFamily="18" charset="0"/>
              </a:rPr>
              <a:t>dominandi</a:t>
            </a:r>
            <a:r>
              <a:rPr lang="fr-FR" dirty="0" smtClean="0">
                <a:latin typeface="Garamond" panose="02020404030301010803" pitchFamily="18" charset="0"/>
              </a:rPr>
              <a:t>. Freud parlera de la l’</a:t>
            </a:r>
            <a:r>
              <a:rPr lang="fr-FR" dirty="0" err="1" smtClean="0">
                <a:latin typeface="Garamond" panose="02020404030301010803" pitchFamily="18" charset="0"/>
              </a:rPr>
              <a:t>Epistémophilie</a:t>
            </a:r>
            <a:r>
              <a:rPr lang="fr-FR" dirty="0" smtClean="0">
                <a:latin typeface="Garamond" panose="02020404030301010803" pitchFamily="18" charset="0"/>
              </a:rPr>
              <a:t> </a:t>
            </a:r>
          </a:p>
          <a:p>
            <a:r>
              <a:rPr lang="fr-FR" dirty="0" smtClean="0">
                <a:latin typeface="Garamond" panose="02020404030301010803" pitchFamily="18" charset="0"/>
              </a:rPr>
              <a:t>(</a:t>
            </a:r>
            <a:r>
              <a:rPr lang="fr-FR" dirty="0">
                <a:latin typeface="Garamond" panose="02020404030301010803" pitchFamily="18" charset="0"/>
              </a:rPr>
              <a:t>amour de la </a:t>
            </a:r>
            <a:r>
              <a:rPr lang="fr-FR" dirty="0" smtClean="0">
                <a:latin typeface="Garamond" panose="02020404030301010803" pitchFamily="18" charset="0"/>
              </a:rPr>
              <a:t>connaissance), qui se manifeste dès l’enfance, voir diapo N°24 </a:t>
            </a:r>
            <a:endParaRPr lang="fr-FR" dirty="0"/>
          </a:p>
        </p:txBody>
      </p:sp>
      <p:sp>
        <p:nvSpPr>
          <p:cNvPr id="7" name="Rectangle 6"/>
          <p:cNvSpPr/>
          <p:nvPr/>
        </p:nvSpPr>
        <p:spPr>
          <a:xfrm>
            <a:off x="0" y="6175654"/>
            <a:ext cx="12192000" cy="646331"/>
          </a:xfrm>
          <a:prstGeom prst="rect">
            <a:avLst/>
          </a:prstGeom>
          <a:solidFill>
            <a:srgbClr val="F80841"/>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fr-FR" dirty="0" smtClean="0">
                <a:latin typeface="Garamond" panose="02020404030301010803" pitchFamily="18" charset="0"/>
              </a:rPr>
              <a:t>** Le poète Francis Ponge évoquait le parti-pris des choses et le compte-tenu des mots dans l’art poétique. Nous avons repris ces expressions pour les appliquer à la démarche scientifique </a:t>
            </a:r>
            <a:endParaRPr lang="fr-FR" dirty="0">
              <a:latin typeface="Garamond" panose="02020404030301010803" pitchFamily="18" charset="0"/>
            </a:endParaRPr>
          </a:p>
        </p:txBody>
      </p:sp>
    </p:spTree>
    <p:extLst>
      <p:ext uri="{BB962C8B-B14F-4D97-AF65-F5344CB8AC3E}">
        <p14:creationId xmlns:p14="http://schemas.microsoft.com/office/powerpoint/2010/main" val="176941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i="1" dirty="0" smtClean="0">
                <a:solidFill>
                  <a:srgbClr val="00B0F0"/>
                </a:solidFill>
                <a:latin typeface="Garamond" panose="02020404030301010803" pitchFamily="18" charset="0"/>
              </a:rPr>
              <a:t>Libido </a:t>
            </a:r>
            <a:r>
              <a:rPr lang="fr-FR" sz="4000" i="1" dirty="0" err="1" smtClean="0">
                <a:solidFill>
                  <a:srgbClr val="00B0F0"/>
                </a:solidFill>
                <a:latin typeface="Garamond" panose="02020404030301010803" pitchFamily="18" charset="0"/>
              </a:rPr>
              <a:t>Sciendi</a:t>
            </a:r>
            <a:r>
              <a:rPr lang="fr-FR" sz="4000" dirty="0" smtClean="0">
                <a:solidFill>
                  <a:srgbClr val="00B0F0"/>
                </a:solidFill>
                <a:latin typeface="Garamond" panose="02020404030301010803" pitchFamily="18" charset="0"/>
              </a:rPr>
              <a:t>, sublimation, certitude</a:t>
            </a:r>
            <a:endParaRPr lang="fr-FR" sz="4000" dirty="0">
              <a:solidFill>
                <a:srgbClr val="00B0F0"/>
              </a:solidFill>
              <a:latin typeface="Garamond" panose="02020404030301010803" pitchFamily="18" charset="0"/>
            </a:endParaRPr>
          </a:p>
        </p:txBody>
      </p:sp>
      <p:pic>
        <p:nvPicPr>
          <p:cNvPr id="5124" name="Picture 4" descr="Louis Ernest Barrias : La Nature se dévoilant à la scienc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39665" y="2291722"/>
            <a:ext cx="2808495" cy="44500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4814" y="4516762"/>
            <a:ext cx="5582585" cy="2031325"/>
          </a:xfrm>
          <a:prstGeom prst="rect">
            <a:avLst/>
          </a:prstGeom>
          <a:solidFill>
            <a:srgbClr val="FF0000"/>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fr-FR" b="1" dirty="0">
                <a:solidFill>
                  <a:schemeClr val="tx1"/>
                </a:solidFill>
                <a:latin typeface="Garamond" panose="02020404030301010803" pitchFamily="18" charset="0"/>
              </a:rPr>
              <a:t>La Nature se dévoilant devant la Science</a:t>
            </a:r>
          </a:p>
          <a:p>
            <a:r>
              <a:rPr lang="fr-FR" dirty="0">
                <a:solidFill>
                  <a:schemeClr val="tx1"/>
                </a:solidFill>
                <a:latin typeface="Garamond" pitchFamily="18" charset="0"/>
              </a:rPr>
              <a:t>Cette statue commandée en 1889 à Louis-Ernest </a:t>
            </a:r>
            <a:r>
              <a:rPr lang="fr-FR" dirty="0" err="1">
                <a:solidFill>
                  <a:schemeClr val="tx1"/>
                </a:solidFill>
                <a:latin typeface="Garamond" pitchFamily="18" charset="0"/>
              </a:rPr>
              <a:t>Barrias</a:t>
            </a:r>
            <a:r>
              <a:rPr lang="fr-FR" dirty="0">
                <a:solidFill>
                  <a:schemeClr val="tx1"/>
                </a:solidFill>
                <a:latin typeface="Garamond" pitchFamily="18" charset="0"/>
              </a:rPr>
              <a:t> pour orner la nouvelle faculté de Médecine de Bordeaux. </a:t>
            </a:r>
          </a:p>
          <a:p>
            <a:r>
              <a:rPr lang="fr-FR" dirty="0" smtClean="0">
                <a:solidFill>
                  <a:schemeClr val="tx1"/>
                </a:solidFill>
                <a:latin typeface="Garamond" pitchFamily="18" charset="0"/>
              </a:rPr>
              <a:t>Après </a:t>
            </a:r>
            <a:r>
              <a:rPr lang="fr-FR" dirty="0">
                <a:solidFill>
                  <a:schemeClr val="tx1"/>
                </a:solidFill>
                <a:latin typeface="Garamond" pitchFamily="18" charset="0"/>
              </a:rPr>
              <a:t>avoir achevé la première version en marbre blanc pour le décor du bâtiment, </a:t>
            </a:r>
            <a:r>
              <a:rPr lang="fr-FR" dirty="0" err="1">
                <a:solidFill>
                  <a:schemeClr val="tx1"/>
                </a:solidFill>
                <a:latin typeface="Garamond" pitchFamily="18" charset="0"/>
              </a:rPr>
              <a:t>Barrias</a:t>
            </a:r>
            <a:r>
              <a:rPr lang="fr-FR" dirty="0">
                <a:solidFill>
                  <a:schemeClr val="tx1"/>
                </a:solidFill>
                <a:latin typeface="Garamond" pitchFamily="18" charset="0"/>
              </a:rPr>
              <a:t> en conçoit une seconde, polychrome, destinée à l'escalier d'honneur du Conservatoire des Arts et Métiers à Paris. </a:t>
            </a:r>
          </a:p>
        </p:txBody>
      </p:sp>
      <p:pic>
        <p:nvPicPr>
          <p:cNvPr id="13" name="Picture 11" descr="File:Barrias La Nature se dévoila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10794" y="2281453"/>
            <a:ext cx="2937366" cy="44770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File:La Nature se dévoilant a la Science, Musée d'Orsay, photo by emilee rader 2.jp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58535" y="2236841"/>
            <a:ext cx="6080760" cy="456627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84815" y="2201931"/>
            <a:ext cx="5582586" cy="224676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sz="2000" i="1" dirty="0">
                <a:latin typeface="Garamond" panose="02020404030301010803" pitchFamily="18" charset="0"/>
              </a:rPr>
              <a:t>« Tous les hommes ont un désir naturel de </a:t>
            </a:r>
            <a:r>
              <a:rPr lang="fr-FR" sz="2000" i="1" dirty="0" smtClean="0">
                <a:latin typeface="Garamond" panose="02020404030301010803" pitchFamily="18" charset="0"/>
              </a:rPr>
              <a:t>savoir. </a:t>
            </a:r>
            <a:r>
              <a:rPr lang="fr-FR" sz="2000" dirty="0" smtClean="0">
                <a:latin typeface="Garamond" panose="02020404030301010803" pitchFamily="18" charset="0"/>
              </a:rPr>
              <a:t>Aristote)</a:t>
            </a:r>
            <a:r>
              <a:rPr lang="fr-FR" sz="2000" dirty="0">
                <a:latin typeface="Garamond" panose="02020404030301010803" pitchFamily="18" charset="0"/>
              </a:rPr>
              <a:t> </a:t>
            </a:r>
            <a:endParaRPr lang="fr-FR" sz="2000" dirty="0" smtClean="0">
              <a:latin typeface="Garamond" panose="02020404030301010803" pitchFamily="18" charset="0"/>
            </a:endParaRPr>
          </a:p>
          <a:p>
            <a:r>
              <a:rPr lang="fr-FR" sz="2000" dirty="0" smtClean="0">
                <a:solidFill>
                  <a:prstClr val="white"/>
                </a:solidFill>
                <a:latin typeface="Garamond" panose="02020404030301010803" pitchFamily="18" charset="0"/>
              </a:rPr>
              <a:t>Les </a:t>
            </a:r>
            <a:r>
              <a:rPr lang="fr-FR" sz="2000" dirty="0">
                <a:solidFill>
                  <a:prstClr val="white"/>
                </a:solidFill>
                <a:latin typeface="Garamond" panose="02020404030301010803" pitchFamily="18" charset="0"/>
              </a:rPr>
              <a:t>fondateurs de la </a:t>
            </a:r>
            <a:r>
              <a:rPr lang="fr-FR" sz="2000" dirty="0" smtClean="0">
                <a:solidFill>
                  <a:prstClr val="white"/>
                </a:solidFill>
                <a:latin typeface="Garamond" panose="02020404030301010803" pitchFamily="18" charset="0"/>
              </a:rPr>
              <a:t>psychanalyse évoquaient la «</a:t>
            </a:r>
            <a:r>
              <a:rPr lang="fr-FR" sz="2000" dirty="0">
                <a:solidFill>
                  <a:prstClr val="white"/>
                </a:solidFill>
                <a:latin typeface="Garamond" panose="02020404030301010803" pitchFamily="18" charset="0"/>
              </a:rPr>
              <a:t> curiosité naturelle de l’enfant </a:t>
            </a:r>
            <a:r>
              <a:rPr lang="fr-FR" sz="2000" dirty="0" smtClean="0">
                <a:solidFill>
                  <a:prstClr val="white"/>
                </a:solidFill>
                <a:latin typeface="Garamond" panose="02020404030301010803" pitchFamily="18" charset="0"/>
              </a:rPr>
              <a:t>»</a:t>
            </a:r>
            <a:r>
              <a:rPr lang="fr-FR" sz="2000" dirty="0">
                <a:latin typeface="Garamond" panose="02020404030301010803" pitchFamily="18" charset="0"/>
              </a:rPr>
              <a:t> Saint Augustin parlait de la </a:t>
            </a:r>
            <a:r>
              <a:rPr lang="fr-FR" sz="2000" i="1" dirty="0">
                <a:latin typeface="Garamond" panose="02020404030301010803" pitchFamily="18" charset="0"/>
              </a:rPr>
              <a:t>libido </a:t>
            </a:r>
            <a:r>
              <a:rPr lang="fr-FR" sz="2000" i="1" dirty="0" err="1">
                <a:latin typeface="Garamond" panose="02020404030301010803" pitchFamily="18" charset="0"/>
              </a:rPr>
              <a:t>sciendi</a:t>
            </a:r>
            <a:r>
              <a:rPr lang="fr-FR" sz="2000" dirty="0">
                <a:latin typeface="Garamond" panose="02020404030301010803" pitchFamily="18" charset="0"/>
              </a:rPr>
              <a:t>, désir de connaître et soif de connaître. </a:t>
            </a:r>
            <a:r>
              <a:rPr lang="fr-FR" sz="2000" dirty="0" smtClean="0">
                <a:latin typeface="Garamond" panose="02020404030301010803" pitchFamily="18" charset="0"/>
              </a:rPr>
              <a:t>Certains </a:t>
            </a:r>
            <a:r>
              <a:rPr lang="fr-FR" sz="2000" dirty="0">
                <a:latin typeface="Garamond" panose="02020404030301010803" pitchFamily="18" charset="0"/>
              </a:rPr>
              <a:t>savants </a:t>
            </a:r>
            <a:r>
              <a:rPr lang="fr-FR" sz="2000" dirty="0" smtClean="0">
                <a:latin typeface="Garamond" panose="02020404030301010803" pitchFamily="18" charset="0"/>
              </a:rPr>
              <a:t>évoquent la </a:t>
            </a:r>
            <a:r>
              <a:rPr lang="fr-FR" sz="2000" dirty="0">
                <a:latin typeface="Garamond" panose="02020404030301010803" pitchFamily="18" charset="0"/>
              </a:rPr>
              <a:t>passion </a:t>
            </a:r>
            <a:r>
              <a:rPr lang="fr-FR" sz="2000" dirty="0" smtClean="0">
                <a:latin typeface="Garamond" panose="02020404030301010803" pitchFamily="18" charset="0"/>
              </a:rPr>
              <a:t>amoureuse de connaître, de dévoiler la </a:t>
            </a:r>
            <a:r>
              <a:rPr lang="fr-FR" sz="2000" dirty="0">
                <a:latin typeface="Garamond" panose="02020404030301010803" pitchFamily="18" charset="0"/>
              </a:rPr>
              <a:t>vérité </a:t>
            </a:r>
            <a:r>
              <a:rPr lang="fr-FR" sz="2000" dirty="0" smtClean="0">
                <a:latin typeface="Garamond" panose="02020404030301010803" pitchFamily="18" charset="0"/>
              </a:rPr>
              <a:t>sublime derrière les apparences.</a:t>
            </a:r>
            <a:endParaRPr lang="fr-FR" sz="2000" dirty="0">
              <a:solidFill>
                <a:prstClr val="white"/>
              </a:solidFill>
              <a:latin typeface="Garamond" panose="02020404030301010803" pitchFamily="18" charset="0"/>
            </a:endParaRPr>
          </a:p>
        </p:txBody>
      </p:sp>
      <p:pic>
        <p:nvPicPr>
          <p:cNvPr id="16" name="Picture 2" descr="Libido sciendi - Caroline De Mulder">
            <a:hlinkClick r:id="rId6" tooltip="Libido sciendi - Caroline De Mulder"/>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584180" y="0"/>
            <a:ext cx="1607820" cy="219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01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dirty="0" smtClean="0">
                <a:solidFill>
                  <a:srgbClr val="00B0F0"/>
                </a:solidFill>
                <a:latin typeface="Garamond" panose="02020404030301010803" pitchFamily="18" charset="0"/>
              </a:rPr>
              <a:t>Cœur et </a:t>
            </a:r>
            <a:r>
              <a:rPr lang="fr-FR" sz="5400" i="1" dirty="0" smtClean="0">
                <a:solidFill>
                  <a:srgbClr val="00B0F0"/>
                </a:solidFill>
                <a:latin typeface="Garamond" panose="02020404030301010803" pitchFamily="18" charset="0"/>
              </a:rPr>
              <a:t>libido </a:t>
            </a:r>
            <a:r>
              <a:rPr lang="fr-FR" sz="5400" i="1" dirty="0" err="1" smtClean="0">
                <a:solidFill>
                  <a:srgbClr val="00B0F0"/>
                </a:solidFill>
                <a:latin typeface="Garamond" panose="02020404030301010803" pitchFamily="18" charset="0"/>
              </a:rPr>
              <a:t>sciendi</a:t>
            </a:r>
            <a:endParaRPr lang="fr-FR" sz="5400" i="1" dirty="0">
              <a:solidFill>
                <a:srgbClr val="00B0F0"/>
              </a:solidFill>
              <a:latin typeface="Garamond" panose="02020404030301010803" pitchFamily="18" charset="0"/>
            </a:endParaRPr>
          </a:p>
        </p:txBody>
      </p:sp>
      <p:sp>
        <p:nvSpPr>
          <p:cNvPr id="3" name="Espace réservé du contenu 2"/>
          <p:cNvSpPr>
            <a:spLocks noGrp="1"/>
          </p:cNvSpPr>
          <p:nvPr>
            <p:ph idx="1"/>
          </p:nvPr>
        </p:nvSpPr>
        <p:spPr>
          <a:xfrm>
            <a:off x="218124" y="2028049"/>
            <a:ext cx="9748601" cy="3398953"/>
          </a:xfrm>
        </p:spPr>
        <p:txBody>
          <a:bodyPr>
            <a:normAutofit/>
          </a:bodyPr>
          <a:lstStyle/>
          <a:p>
            <a:r>
              <a:rPr lang="fr-FR" dirty="0" smtClean="0">
                <a:latin typeface="Garamond" panose="02020404030301010803" pitchFamily="18" charset="0"/>
              </a:rPr>
              <a:t>Libido = désir inextinguible, incontrôlable </a:t>
            </a:r>
            <a:endParaRPr lang="fr-FR" dirty="0">
              <a:latin typeface="Garamond" panose="02020404030301010803" pitchFamily="18" charset="0"/>
            </a:endParaRPr>
          </a:p>
          <a:p>
            <a:r>
              <a:rPr lang="fr-FR" i="1" dirty="0" smtClean="0">
                <a:latin typeface="Garamond" panose="02020404030301010803" pitchFamily="18" charset="0"/>
              </a:rPr>
              <a:t>libido </a:t>
            </a:r>
            <a:r>
              <a:rPr lang="fr-FR" i="1" dirty="0" err="1" smtClean="0">
                <a:latin typeface="Garamond" panose="02020404030301010803" pitchFamily="18" charset="0"/>
              </a:rPr>
              <a:t>sciendi</a:t>
            </a:r>
            <a:r>
              <a:rPr lang="fr-FR" i="1" dirty="0" smtClean="0">
                <a:latin typeface="Garamond" panose="02020404030301010803" pitchFamily="18" charset="0"/>
              </a:rPr>
              <a:t> : </a:t>
            </a:r>
            <a:r>
              <a:rPr lang="fr-FR" dirty="0" smtClean="0">
                <a:latin typeface="Garamond" panose="02020404030301010803" pitchFamily="18" charset="0"/>
              </a:rPr>
              <a:t>instinct de connaître, curiosité insatiable.</a:t>
            </a:r>
          </a:p>
          <a:p>
            <a:r>
              <a:rPr lang="fr-FR" dirty="0" smtClean="0">
                <a:latin typeface="Garamond" panose="02020404030301010803" pitchFamily="18" charset="0"/>
              </a:rPr>
              <a:t>origine de ce désir = le cœur (on ne voit bien qu’avec le cœur » -Saint Exupéry)</a:t>
            </a:r>
          </a:p>
          <a:p>
            <a:r>
              <a:rPr lang="fr-FR" dirty="0" smtClean="0">
                <a:latin typeface="Garamond" panose="02020404030301010803" pitchFamily="18" charset="0"/>
              </a:rPr>
              <a:t>Cœur : élan irrépressible de chercher la joie en aimant un objet</a:t>
            </a:r>
          </a:p>
          <a:p>
            <a:r>
              <a:rPr lang="fr-FR" dirty="0" smtClean="0">
                <a:latin typeface="Garamond" panose="02020404030301010803" pitchFamily="18" charset="0"/>
              </a:rPr>
              <a:t>L’objet doit être substantiel, distinct du sujet</a:t>
            </a:r>
          </a:p>
          <a:p>
            <a:r>
              <a:rPr lang="fr-FR" dirty="0" smtClean="0">
                <a:latin typeface="Garamond" panose="02020404030301010803" pitchFamily="18" charset="0"/>
              </a:rPr>
              <a:t>L’objet doit avoir une valeur qui ravit le cœur du sujet</a:t>
            </a:r>
          </a:p>
          <a:p>
            <a:r>
              <a:rPr lang="fr-FR" i="1" dirty="0" smtClean="0">
                <a:latin typeface="Garamond" panose="02020404030301010803" pitchFamily="18" charset="0"/>
              </a:rPr>
              <a:t>Libido </a:t>
            </a:r>
            <a:r>
              <a:rPr lang="fr-FR" i="1" dirty="0" err="1" smtClean="0">
                <a:latin typeface="Garamond" panose="02020404030301010803" pitchFamily="18" charset="0"/>
              </a:rPr>
              <a:t>sciendi</a:t>
            </a:r>
            <a:r>
              <a:rPr lang="fr-FR" i="1" dirty="0" smtClean="0">
                <a:latin typeface="Garamond" panose="02020404030301010803" pitchFamily="18" charset="0"/>
              </a:rPr>
              <a:t> </a:t>
            </a:r>
            <a:r>
              <a:rPr lang="fr-FR" dirty="0" smtClean="0">
                <a:latin typeface="Garamond" panose="02020404030301010803" pitchFamily="18" charset="0"/>
              </a:rPr>
              <a:t>: désir de stimulation intellectuelle venant de la vérité de l’objet</a:t>
            </a:r>
            <a:endParaRPr lang="fr-FR" dirty="0">
              <a:latin typeface="Garamond" panose="02020404030301010803" pitchFamily="18" charset="0"/>
            </a:endParaRPr>
          </a:p>
        </p:txBody>
      </p:sp>
      <p:sp>
        <p:nvSpPr>
          <p:cNvPr id="4" name="Ellipse 3"/>
          <p:cNvSpPr/>
          <p:nvPr/>
        </p:nvSpPr>
        <p:spPr>
          <a:xfrm>
            <a:off x="9997777" y="4975517"/>
            <a:ext cx="1863090" cy="174879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dirty="0" smtClean="0"/>
              <a:t>Objet</a:t>
            </a:r>
          </a:p>
          <a:p>
            <a:pPr algn="ctr"/>
            <a:r>
              <a:rPr lang="fr-FR" sz="2800" dirty="0" smtClean="0"/>
              <a:t>Vérité</a:t>
            </a:r>
            <a:endParaRPr lang="fr-FR" sz="2800" dirty="0"/>
          </a:p>
        </p:txBody>
      </p:sp>
      <p:pic>
        <p:nvPicPr>
          <p:cNvPr id="1026" name="Picture 2" descr="Coup de coeu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50342" y="2053390"/>
            <a:ext cx="2717808" cy="2175709"/>
          </a:xfrm>
          <a:prstGeom prst="rect">
            <a:avLst/>
          </a:prstGeom>
          <a:noFill/>
          <a:extLst>
            <a:ext uri="{909E8E84-426E-40DD-AFC4-6F175D3DCCD1}">
              <a14:hiddenFill xmlns:a14="http://schemas.microsoft.com/office/drawing/2010/main">
                <a:solidFill>
                  <a:srgbClr val="FFFFFF"/>
                </a:solidFill>
              </a14:hiddenFill>
            </a:ext>
          </a:extLst>
        </p:spPr>
      </p:pic>
      <p:sp>
        <p:nvSpPr>
          <p:cNvPr id="6" name="Arc 39"/>
          <p:cNvSpPr>
            <a:spLocks/>
          </p:cNvSpPr>
          <p:nvPr/>
        </p:nvSpPr>
        <p:spPr bwMode="auto">
          <a:xfrm rot="10328696" flipH="1" flipV="1">
            <a:off x="9684767" y="3261709"/>
            <a:ext cx="2266965" cy="2122812"/>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7" name="Arc 39"/>
          <p:cNvSpPr>
            <a:spLocks/>
          </p:cNvSpPr>
          <p:nvPr/>
        </p:nvSpPr>
        <p:spPr bwMode="auto">
          <a:xfrm rot="21301776" flipH="1" flipV="1">
            <a:off x="9923959" y="3056865"/>
            <a:ext cx="2266965" cy="2122812"/>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5" name="Rectangle 4"/>
          <p:cNvSpPr/>
          <p:nvPr/>
        </p:nvSpPr>
        <p:spPr>
          <a:xfrm>
            <a:off x="10929322" y="4053541"/>
            <a:ext cx="1338828" cy="400110"/>
          </a:xfrm>
          <a:prstGeom prst="rect">
            <a:avLst/>
          </a:prstGeom>
        </p:spPr>
        <p:txBody>
          <a:bodyPr wrap="none">
            <a:spAutoFit/>
          </a:bodyPr>
          <a:lstStyle/>
          <a:p>
            <a:r>
              <a:rPr lang="fr-FR" sz="2000" i="1" dirty="0">
                <a:latin typeface="Garamond" panose="02020404030301010803" pitchFamily="18" charset="0"/>
              </a:rPr>
              <a:t>libido </a:t>
            </a:r>
            <a:r>
              <a:rPr lang="fr-FR" sz="2000" i="1" dirty="0" err="1">
                <a:latin typeface="Garamond" panose="02020404030301010803" pitchFamily="18" charset="0"/>
              </a:rPr>
              <a:t>sciendi</a:t>
            </a:r>
            <a:r>
              <a:rPr lang="fr-FR" sz="2000" i="1" dirty="0">
                <a:latin typeface="Garamond" panose="02020404030301010803" pitchFamily="18" charset="0"/>
              </a:rPr>
              <a:t> </a:t>
            </a:r>
            <a:endParaRPr lang="fr-FR" sz="2000" dirty="0">
              <a:latin typeface="Garamond" panose="02020404030301010803" pitchFamily="18" charset="0"/>
            </a:endParaRPr>
          </a:p>
        </p:txBody>
      </p:sp>
      <p:sp>
        <p:nvSpPr>
          <p:cNvPr id="8" name="Rectangle 7"/>
          <p:cNvSpPr/>
          <p:nvPr/>
        </p:nvSpPr>
        <p:spPr>
          <a:xfrm>
            <a:off x="8106298" y="4053541"/>
            <a:ext cx="1911101" cy="400110"/>
          </a:xfrm>
          <a:prstGeom prst="rect">
            <a:avLst/>
          </a:prstGeom>
        </p:spPr>
        <p:txBody>
          <a:bodyPr wrap="none">
            <a:spAutoFit/>
          </a:bodyPr>
          <a:lstStyle/>
          <a:p>
            <a:r>
              <a:rPr lang="fr-FR" sz="2000" dirty="0" smtClean="0">
                <a:latin typeface="Garamond" panose="02020404030301010803" pitchFamily="18" charset="0"/>
              </a:rPr>
              <a:t>joie intellectuelle </a:t>
            </a:r>
            <a:endParaRPr lang="fr-FR" sz="2000" dirty="0">
              <a:latin typeface="Garamond" panose="02020404030301010803" pitchFamily="18" charset="0"/>
            </a:endParaRPr>
          </a:p>
        </p:txBody>
      </p:sp>
      <p:sp>
        <p:nvSpPr>
          <p:cNvPr id="10" name="Rectangle 9"/>
          <p:cNvSpPr/>
          <p:nvPr/>
        </p:nvSpPr>
        <p:spPr>
          <a:xfrm>
            <a:off x="10505167" y="2771635"/>
            <a:ext cx="848309" cy="461665"/>
          </a:xfrm>
          <a:prstGeom prst="rect">
            <a:avLst/>
          </a:prstGeom>
        </p:spPr>
        <p:txBody>
          <a:bodyPr wrap="none">
            <a:spAutoFit/>
          </a:bodyPr>
          <a:lstStyle/>
          <a:p>
            <a:r>
              <a:rPr lang="fr-FR" sz="2400" dirty="0">
                <a:latin typeface="Garamond" panose="02020404030301010803" pitchFamily="18" charset="0"/>
              </a:rPr>
              <a:t>Cœur</a:t>
            </a:r>
            <a:endParaRPr lang="fr-FR" sz="2400" dirty="0"/>
          </a:p>
        </p:txBody>
      </p:sp>
      <p:sp>
        <p:nvSpPr>
          <p:cNvPr id="11" name="Rogner un rectangle avec un coin diagonal 10"/>
          <p:cNvSpPr/>
          <p:nvPr/>
        </p:nvSpPr>
        <p:spPr>
          <a:xfrm>
            <a:off x="354330" y="5427002"/>
            <a:ext cx="7475220" cy="1297305"/>
          </a:xfrm>
          <a:prstGeom prst="snip2Diag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fr-FR" sz="2400" i="1" dirty="0">
                <a:solidFill>
                  <a:schemeClr val="tx1"/>
                </a:solidFill>
                <a:latin typeface="Garamond" panose="02020404030301010803" pitchFamily="18" charset="0"/>
              </a:rPr>
              <a:t>Toutes les grandes découvertes sont faites par ceux qui laissent leurs émotions devancer leurs idées. </a:t>
            </a:r>
            <a:r>
              <a:rPr lang="fr-FR" sz="2400" b="1" dirty="0" smtClean="0">
                <a:solidFill>
                  <a:schemeClr val="tx1"/>
                </a:solidFill>
                <a:latin typeface="Garamond" panose="02020404030301010803" pitchFamily="18" charset="0"/>
              </a:rPr>
              <a:t>Charles </a:t>
            </a:r>
            <a:r>
              <a:rPr lang="fr-FR" sz="2400" b="1" dirty="0">
                <a:solidFill>
                  <a:schemeClr val="tx1"/>
                </a:solidFill>
                <a:latin typeface="Garamond" panose="02020404030301010803" pitchFamily="18" charset="0"/>
              </a:rPr>
              <a:t>Henry </a:t>
            </a:r>
            <a:r>
              <a:rPr lang="fr-FR" sz="2400" b="1" dirty="0" err="1" smtClean="0">
                <a:solidFill>
                  <a:schemeClr val="tx1"/>
                </a:solidFill>
                <a:latin typeface="Garamond" panose="02020404030301010803" pitchFamily="18" charset="0"/>
              </a:rPr>
              <a:t>Parkhurst</a:t>
            </a:r>
            <a:endParaRPr lang="fr-FR" sz="2400" b="1" dirty="0">
              <a:solidFill>
                <a:schemeClr val="tx1"/>
              </a:solidFill>
              <a:latin typeface="Garamond" panose="02020404030301010803" pitchFamily="18" charset="0"/>
            </a:endParaRPr>
          </a:p>
        </p:txBody>
      </p:sp>
    </p:spTree>
    <p:extLst>
      <p:ext uri="{BB962C8B-B14F-4D97-AF65-F5344CB8AC3E}">
        <p14:creationId xmlns:p14="http://schemas.microsoft.com/office/powerpoint/2010/main" val="3752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dirty="0" smtClean="0">
                <a:latin typeface="Garamond" panose="02020404030301010803" pitchFamily="18" charset="0"/>
              </a:rPr>
              <a:t>Esprit Critique et certitude</a:t>
            </a:r>
            <a:endParaRPr lang="fr-FR" sz="5400" dirty="0">
              <a:latin typeface="Garamond" panose="02020404030301010803" pitchFamily="18" charset="0"/>
            </a:endParaRPr>
          </a:p>
        </p:txBody>
      </p:sp>
      <p:sp>
        <p:nvSpPr>
          <p:cNvPr id="4" name="Rectangle 3"/>
          <p:cNvSpPr/>
          <p:nvPr/>
        </p:nvSpPr>
        <p:spPr>
          <a:xfrm>
            <a:off x="680321" y="2140149"/>
            <a:ext cx="9809879" cy="44012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800" i="1" dirty="0">
                <a:latin typeface="Garamond" pitchFamily="18" charset="0"/>
              </a:rPr>
              <a:t>N'avancez rien qui ne puisse être prouvé d'une façon simple et décisive. Ayez le culte de l'esprit critique. </a:t>
            </a:r>
            <a:r>
              <a:rPr lang="fr-FR" sz="2800" i="1" dirty="0" smtClean="0">
                <a:latin typeface="Garamond" pitchFamily="18" charset="0"/>
              </a:rPr>
              <a:t>Ce </a:t>
            </a:r>
            <a:r>
              <a:rPr lang="fr-FR" sz="2800" i="1" dirty="0">
                <a:latin typeface="Garamond" pitchFamily="18" charset="0"/>
              </a:rPr>
              <a:t>que je vous demande est ce qu'il y a de plus difficile à l'inventeur. Croire que l'on a trouvé un fait scientifique important, avoir la fierté de l'annoncer et se contraindre des journées, des semaines, parfois des années, à se combattre soi-même, à s'efforcer de ruiner ses propres expériences et ne proclamer sa découverte que lorsqu'on a épuisé toutes les hypothèses contraires, oui, c'est une tâche ardue. </a:t>
            </a:r>
            <a:r>
              <a:rPr lang="fr-FR" sz="2800" i="1" dirty="0">
                <a:solidFill>
                  <a:srgbClr val="FF0000"/>
                </a:solidFill>
                <a:latin typeface="Garamond" pitchFamily="18" charset="0"/>
              </a:rPr>
              <a:t>Mais quand, après tant d'efforts, on croit enfin arriver à la certitude, on éprouve une des plus grandes joies que puisse ressentir l'âme humaine, et la pensée que l'on contribuera à l'honneur de son pays rend cette joie plus profonde encore</a:t>
            </a:r>
            <a:r>
              <a:rPr lang="fr-FR" sz="2800" i="1" dirty="0" smtClean="0">
                <a:solidFill>
                  <a:srgbClr val="FF0000"/>
                </a:solidFill>
                <a:latin typeface="Garamond" pitchFamily="18" charset="0"/>
              </a:rPr>
              <a:t>. </a:t>
            </a:r>
            <a:r>
              <a:rPr lang="fr-FR" sz="2800" b="1" dirty="0" smtClean="0">
                <a:latin typeface="Garamond" pitchFamily="18" charset="0"/>
              </a:rPr>
              <a:t>Louis Pasteur</a:t>
            </a:r>
            <a:endParaRPr lang="fr-FR" sz="2800" b="1" dirty="0"/>
          </a:p>
        </p:txBody>
      </p:sp>
    </p:spTree>
    <p:extLst>
      <p:ext uri="{BB962C8B-B14F-4D97-AF65-F5344CB8AC3E}">
        <p14:creationId xmlns:p14="http://schemas.microsoft.com/office/powerpoint/2010/main" val="3850286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Espace réservé du contenu 5"/>
          <p:cNvGraphicFramePr>
            <a:graphicFrameLocks/>
          </p:cNvGraphicFramePr>
          <p:nvPr>
            <p:extLst>
              <p:ext uri="{D42A27DB-BD31-4B8C-83A1-F6EECF244321}">
                <p14:modId xmlns:p14="http://schemas.microsoft.com/office/powerpoint/2010/main" val="3286315312"/>
              </p:ext>
            </p:extLst>
          </p:nvPr>
        </p:nvGraphicFramePr>
        <p:xfrm>
          <a:off x="-146438" y="1785926"/>
          <a:ext cx="7101417" cy="507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Arc 39"/>
          <p:cNvSpPr>
            <a:spLocks/>
          </p:cNvSpPr>
          <p:nvPr/>
        </p:nvSpPr>
        <p:spPr bwMode="auto">
          <a:xfrm rot="4926472" flipH="1" flipV="1">
            <a:off x="3880024" y="1870450"/>
            <a:ext cx="2266965" cy="2122812"/>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12" name="Ellipse 11"/>
          <p:cNvSpPr/>
          <p:nvPr/>
        </p:nvSpPr>
        <p:spPr>
          <a:xfrm>
            <a:off x="7034399" y="3338435"/>
            <a:ext cx="2041391" cy="1967056"/>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endParaRPr lang="fr-FR" dirty="0">
              <a:solidFill>
                <a:srgbClr val="FFFFFF"/>
              </a:solidFill>
            </a:endParaRPr>
          </a:p>
          <a:p>
            <a:endParaRPr lang="fr-FR" sz="200" dirty="0">
              <a:solidFill>
                <a:srgbClr val="FFFFFF"/>
              </a:solidFill>
            </a:endParaRPr>
          </a:p>
          <a:p>
            <a:pPr algn="ctr"/>
            <a:r>
              <a:rPr lang="fr-FR" sz="3600" b="1" dirty="0">
                <a:solidFill>
                  <a:srgbClr val="FFFFFF"/>
                </a:solidFill>
                <a:latin typeface="Garamond" panose="02020404030301010803" pitchFamily="18" charset="0"/>
              </a:rPr>
              <a:t>Objet</a:t>
            </a:r>
          </a:p>
        </p:txBody>
      </p:sp>
      <p:grpSp>
        <p:nvGrpSpPr>
          <p:cNvPr id="25610" name="Groupe 19"/>
          <p:cNvGrpSpPr>
            <a:grpSpLocks/>
          </p:cNvGrpSpPr>
          <p:nvPr/>
        </p:nvGrpSpPr>
        <p:grpSpPr bwMode="auto">
          <a:xfrm>
            <a:off x="5913969" y="1870361"/>
            <a:ext cx="1468967" cy="1351483"/>
            <a:chOff x="2072728" y="475552"/>
            <a:chExt cx="1101173" cy="1350806"/>
          </a:xfrm>
        </p:grpSpPr>
        <p:sp>
          <p:nvSpPr>
            <p:cNvPr id="14" name="Ellipse 13"/>
            <p:cNvSpPr/>
            <p:nvPr/>
          </p:nvSpPr>
          <p:spPr>
            <a:xfrm>
              <a:off x="2072728" y="475552"/>
              <a:ext cx="1101173" cy="1350806"/>
            </a:xfrm>
            <a:prstGeom prst="ellipse">
              <a:avLst/>
            </a:prstGeom>
          </p:spPr>
          <p:style>
            <a:lnRef idx="0">
              <a:schemeClr val="accent2"/>
            </a:lnRef>
            <a:fillRef idx="3">
              <a:schemeClr val="accent2"/>
            </a:fillRef>
            <a:effectRef idx="3">
              <a:schemeClr val="accent2"/>
            </a:effectRef>
            <a:fontRef idx="minor">
              <a:schemeClr val="lt1"/>
            </a:fontRef>
          </p:style>
        </p:sp>
        <p:sp>
          <p:nvSpPr>
            <p:cNvPr id="15" name="Ellipse 4"/>
            <p:cNvSpPr/>
            <p:nvPr/>
          </p:nvSpPr>
          <p:spPr>
            <a:xfrm>
              <a:off x="2234572" y="762211"/>
              <a:ext cx="777485" cy="777485"/>
            </a:xfrm>
            <a:prstGeom prst="rect">
              <a:avLst/>
            </a:prstGeom>
          </p:spPr>
          <p:style>
            <a:lnRef idx="0">
              <a:scrgbClr r="0" g="0" b="0"/>
            </a:lnRef>
            <a:fillRef idx="0">
              <a:scrgbClr r="0" g="0" b="0"/>
            </a:fillRef>
            <a:effectRef idx="0">
              <a:scrgbClr r="0" g="0" b="0"/>
            </a:effectRef>
            <a:fontRef idx="minor">
              <a:schemeClr val="lt1"/>
            </a:fontRef>
          </p:style>
          <p:txBody>
            <a:bodyPr lIns="9525" tIns="9525" rIns="9525" bIns="9525" spcCol="1270" anchor="ctr"/>
            <a:lstStyle/>
            <a:p>
              <a:pPr algn="ctr" defTabSz="666750" fontAlgn="auto">
                <a:lnSpc>
                  <a:spcPct val="90000"/>
                </a:lnSpc>
                <a:spcAft>
                  <a:spcPct val="35000"/>
                </a:spcAft>
                <a:defRPr/>
              </a:pPr>
              <a:r>
                <a:rPr lang="fr-FR" sz="2400" dirty="0">
                  <a:latin typeface="Garamond" panose="02020404030301010803" pitchFamily="18" charset="0"/>
                </a:rPr>
                <a:t>Vrai</a:t>
              </a:r>
            </a:p>
          </p:txBody>
        </p:sp>
      </p:grpSp>
      <p:grpSp>
        <p:nvGrpSpPr>
          <p:cNvPr id="25611" name="Groupe 22"/>
          <p:cNvGrpSpPr>
            <a:grpSpLocks/>
          </p:cNvGrpSpPr>
          <p:nvPr/>
        </p:nvGrpSpPr>
        <p:grpSpPr bwMode="auto">
          <a:xfrm>
            <a:off x="5127888" y="3632776"/>
            <a:ext cx="1450765" cy="1391741"/>
            <a:chOff x="2359766" y="2140468"/>
            <a:chExt cx="1180233" cy="1180233"/>
          </a:xfrm>
        </p:grpSpPr>
        <p:sp>
          <p:nvSpPr>
            <p:cNvPr id="17" name="Ellipse 16"/>
            <p:cNvSpPr/>
            <p:nvPr/>
          </p:nvSpPr>
          <p:spPr>
            <a:xfrm>
              <a:off x="2359766" y="2140468"/>
              <a:ext cx="1180233" cy="1180233"/>
            </a:xfrm>
            <a:prstGeom prst="ellipse">
              <a:avLst/>
            </a:prstGeom>
          </p:spPr>
          <p:style>
            <a:lnRef idx="0">
              <a:schemeClr val="accent4"/>
            </a:lnRef>
            <a:fillRef idx="3">
              <a:schemeClr val="accent4"/>
            </a:fillRef>
            <a:effectRef idx="3">
              <a:schemeClr val="accent4"/>
            </a:effectRef>
            <a:fontRef idx="minor">
              <a:schemeClr val="lt1"/>
            </a:fontRef>
          </p:style>
        </p:sp>
        <p:sp>
          <p:nvSpPr>
            <p:cNvPr id="18" name="Ellipse 4"/>
            <p:cNvSpPr/>
            <p:nvPr/>
          </p:nvSpPr>
          <p:spPr>
            <a:xfrm>
              <a:off x="2532910" y="2313611"/>
              <a:ext cx="833946" cy="833947"/>
            </a:xfrm>
            <a:prstGeom prst="rect">
              <a:avLst/>
            </a:prstGeom>
          </p:spPr>
          <p:style>
            <a:lnRef idx="0">
              <a:scrgbClr r="0" g="0" b="0"/>
            </a:lnRef>
            <a:fillRef idx="0">
              <a:scrgbClr r="0" g="0" b="0"/>
            </a:fillRef>
            <a:effectRef idx="0">
              <a:scrgbClr r="0" g="0" b="0"/>
            </a:effectRef>
            <a:fontRef idx="minor">
              <a:schemeClr val="lt1"/>
            </a:fontRef>
          </p:style>
          <p:txBody>
            <a:bodyPr lIns="9525" tIns="9525" rIns="9525" bIns="9525" spcCol="1270" anchor="ctr"/>
            <a:lstStyle/>
            <a:p>
              <a:pPr algn="ctr" defTabSz="666750" fontAlgn="auto">
                <a:lnSpc>
                  <a:spcPct val="90000"/>
                </a:lnSpc>
                <a:spcAft>
                  <a:spcPct val="35000"/>
                </a:spcAft>
                <a:defRPr/>
              </a:pPr>
              <a:r>
                <a:rPr lang="fr-FR" sz="2400" dirty="0">
                  <a:latin typeface="Garamond" panose="02020404030301010803" pitchFamily="18" charset="0"/>
                </a:rPr>
                <a:t>Beau</a:t>
              </a:r>
            </a:p>
          </p:txBody>
        </p:sp>
      </p:grpSp>
      <p:grpSp>
        <p:nvGrpSpPr>
          <p:cNvPr id="25612" name="Groupe 25"/>
          <p:cNvGrpSpPr>
            <a:grpSpLocks/>
          </p:cNvGrpSpPr>
          <p:nvPr/>
        </p:nvGrpSpPr>
        <p:grpSpPr bwMode="auto">
          <a:xfrm>
            <a:off x="6034047" y="5412713"/>
            <a:ext cx="1572684" cy="1425256"/>
            <a:chOff x="2359766" y="2140468"/>
            <a:chExt cx="1180233" cy="1180233"/>
          </a:xfrm>
          <a:solidFill>
            <a:srgbClr val="7030A0"/>
          </a:solidFill>
        </p:grpSpPr>
        <p:sp>
          <p:nvSpPr>
            <p:cNvPr id="20" name="Ellipse 19"/>
            <p:cNvSpPr/>
            <p:nvPr/>
          </p:nvSpPr>
          <p:spPr>
            <a:xfrm>
              <a:off x="2359766" y="2140468"/>
              <a:ext cx="1180233" cy="1180233"/>
            </a:xfrm>
            <a:prstGeom prst="ellipse">
              <a:avLst/>
            </a:prstGeom>
            <a:grpFill/>
          </p:spPr>
          <p:style>
            <a:lnRef idx="0">
              <a:schemeClr val="accent1"/>
            </a:lnRef>
            <a:fillRef idx="3">
              <a:schemeClr val="accent1"/>
            </a:fillRef>
            <a:effectRef idx="3">
              <a:schemeClr val="accent1"/>
            </a:effectRef>
            <a:fontRef idx="minor">
              <a:schemeClr val="lt1"/>
            </a:fontRef>
          </p:style>
        </p:sp>
        <p:sp>
          <p:nvSpPr>
            <p:cNvPr id="21" name="Ellipse 4"/>
            <p:cNvSpPr/>
            <p:nvPr/>
          </p:nvSpPr>
          <p:spPr>
            <a:xfrm>
              <a:off x="2532910" y="2313612"/>
              <a:ext cx="833946" cy="833946"/>
            </a:xfrm>
            <a:prstGeom prst="rect">
              <a:avLst/>
            </a:prstGeom>
            <a:grpFill/>
          </p:spPr>
          <p:style>
            <a:lnRef idx="0">
              <a:scrgbClr r="0" g="0" b="0"/>
            </a:lnRef>
            <a:fillRef idx="0">
              <a:scrgbClr r="0" g="0" b="0"/>
            </a:fillRef>
            <a:effectRef idx="0">
              <a:scrgbClr r="0" g="0" b="0"/>
            </a:effectRef>
            <a:fontRef idx="minor">
              <a:schemeClr val="lt1"/>
            </a:fontRef>
          </p:style>
          <p:txBody>
            <a:bodyPr lIns="9525" tIns="9525" rIns="9525" bIns="9525" spcCol="1270" anchor="ctr"/>
            <a:lstStyle/>
            <a:p>
              <a:pPr algn="ctr" defTabSz="666750" fontAlgn="auto">
                <a:lnSpc>
                  <a:spcPct val="90000"/>
                </a:lnSpc>
                <a:spcAft>
                  <a:spcPct val="35000"/>
                </a:spcAft>
                <a:defRPr/>
              </a:pPr>
              <a:r>
                <a:rPr lang="fr-FR" sz="2400" dirty="0">
                  <a:latin typeface="Garamond" panose="02020404030301010803" pitchFamily="18" charset="0"/>
                </a:rPr>
                <a:t>Bien</a:t>
              </a:r>
            </a:p>
          </p:txBody>
        </p:sp>
      </p:grpSp>
      <p:sp>
        <p:nvSpPr>
          <p:cNvPr id="23" name="Connecteur droit 3"/>
          <p:cNvSpPr/>
          <p:nvPr/>
        </p:nvSpPr>
        <p:spPr>
          <a:xfrm>
            <a:off x="6525206" y="4294552"/>
            <a:ext cx="755649" cy="436563"/>
          </a:xfrm>
          <a:custGeom>
            <a:avLst/>
            <a:gdLst/>
            <a:ahLst/>
            <a:cxnLst/>
            <a:rect l="0" t="0" r="0" b="0"/>
            <a:pathLst>
              <a:path>
                <a:moveTo>
                  <a:pt x="0" y="32607"/>
                </a:moveTo>
                <a:lnTo>
                  <a:pt x="720254" y="326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Rectangle 23"/>
          <p:cNvSpPr/>
          <p:nvPr/>
        </p:nvSpPr>
        <p:spPr>
          <a:xfrm>
            <a:off x="561616" y="3790037"/>
            <a:ext cx="1420581" cy="1077218"/>
          </a:xfrm>
          <a:prstGeom prst="rect">
            <a:avLst/>
          </a:prstGeom>
        </p:spPr>
        <p:txBody>
          <a:bodyPr wrap="none">
            <a:spAutoFit/>
          </a:bodyPr>
          <a:lstStyle/>
          <a:p>
            <a:pPr algn="ctr" fontAlgn="auto">
              <a:spcBef>
                <a:spcPts val="0"/>
              </a:spcBef>
              <a:spcAft>
                <a:spcPts val="0"/>
              </a:spcAft>
              <a:defRPr/>
            </a:pPr>
            <a:r>
              <a:rPr lang="fr-FR" sz="3200" b="1" dirty="0">
                <a:effectLst>
                  <a:outerShdw blurRad="38100" dist="38100" dir="2700000" algn="tl">
                    <a:srgbClr val="000000">
                      <a:alpha val="43137"/>
                    </a:srgbClr>
                  </a:outerShdw>
                </a:effectLst>
                <a:latin typeface="Garamond" panose="02020404030301010803" pitchFamily="18" charset="0"/>
              </a:rPr>
              <a:t>Esprit</a:t>
            </a:r>
          </a:p>
          <a:p>
            <a:pPr algn="ctr" fontAlgn="auto">
              <a:spcBef>
                <a:spcPts val="0"/>
              </a:spcBef>
              <a:spcAft>
                <a:spcPts val="0"/>
              </a:spcAft>
              <a:defRPr/>
            </a:pPr>
            <a:r>
              <a:rPr lang="fr-FR" sz="3200" b="1" dirty="0">
                <a:effectLst>
                  <a:outerShdw blurRad="38100" dist="38100" dir="2700000" algn="tl">
                    <a:srgbClr val="000000">
                      <a:alpha val="43137"/>
                    </a:srgbClr>
                  </a:outerShdw>
                </a:effectLst>
                <a:latin typeface="Garamond" panose="02020404030301010803" pitchFamily="18" charset="0"/>
              </a:rPr>
              <a:t>(Cœur)</a:t>
            </a:r>
          </a:p>
        </p:txBody>
      </p:sp>
      <p:sp>
        <p:nvSpPr>
          <p:cNvPr id="25" name="Rectangle 24"/>
          <p:cNvSpPr/>
          <p:nvPr/>
        </p:nvSpPr>
        <p:spPr>
          <a:xfrm>
            <a:off x="3946439" y="2786668"/>
            <a:ext cx="2028119" cy="52322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fontAlgn="auto">
              <a:spcBef>
                <a:spcPts val="0"/>
              </a:spcBef>
              <a:spcAft>
                <a:spcPts val="0"/>
              </a:spcAft>
              <a:defRPr/>
            </a:pPr>
            <a:r>
              <a:rPr lang="fr-FR" sz="2800" b="1" dirty="0">
                <a:effectLst>
                  <a:outerShdw blurRad="38100" dist="38100" dir="2700000" algn="tl">
                    <a:srgbClr val="000000">
                      <a:alpha val="43137"/>
                    </a:srgbClr>
                  </a:outerShdw>
                </a:effectLst>
                <a:latin typeface="+mn-lt"/>
              </a:rPr>
              <a:t>Amour vrai</a:t>
            </a:r>
          </a:p>
        </p:txBody>
      </p:sp>
      <p:sp>
        <p:nvSpPr>
          <p:cNvPr id="26" name="Rectangle 25"/>
          <p:cNvSpPr/>
          <p:nvPr/>
        </p:nvSpPr>
        <p:spPr>
          <a:xfrm>
            <a:off x="4508017" y="5622098"/>
            <a:ext cx="925253" cy="584775"/>
          </a:xfrm>
          <a:prstGeom prst="rect">
            <a:avLst/>
          </a:prstGeom>
          <a:solidFill>
            <a:srgbClr val="FF0000"/>
          </a:solidFill>
        </p:spPr>
        <p:txBody>
          <a:bodyPr wrap="none">
            <a:spAutoFit/>
          </a:bodyPr>
          <a:lstStyle/>
          <a:p>
            <a:pPr algn="ctr" fontAlgn="auto">
              <a:spcBef>
                <a:spcPts val="0"/>
              </a:spcBef>
              <a:spcAft>
                <a:spcPts val="0"/>
              </a:spcAft>
              <a:defRPr/>
            </a:pPr>
            <a:r>
              <a:rPr lang="fr-FR" sz="3200" b="1" dirty="0">
                <a:effectLst>
                  <a:outerShdw blurRad="38100" dist="38100" dir="2700000" algn="tl">
                    <a:srgbClr val="000000">
                      <a:alpha val="43137"/>
                    </a:srgbClr>
                  </a:outerShdw>
                </a:effectLst>
                <a:latin typeface="+mn-lt"/>
              </a:rPr>
              <a:t>joie</a:t>
            </a:r>
          </a:p>
        </p:txBody>
      </p:sp>
      <p:sp>
        <p:nvSpPr>
          <p:cNvPr id="27" name="Connecteur droit 3"/>
          <p:cNvSpPr/>
          <p:nvPr/>
        </p:nvSpPr>
        <p:spPr>
          <a:xfrm rot="2885259">
            <a:off x="6914655" y="3241432"/>
            <a:ext cx="719137" cy="86784"/>
          </a:xfrm>
          <a:custGeom>
            <a:avLst/>
            <a:gdLst/>
            <a:ahLst/>
            <a:cxnLst/>
            <a:rect l="0" t="0" r="0" b="0"/>
            <a:pathLst>
              <a:path>
                <a:moveTo>
                  <a:pt x="0" y="32607"/>
                </a:moveTo>
                <a:lnTo>
                  <a:pt x="720254" y="326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Connecteur droit 3"/>
          <p:cNvSpPr/>
          <p:nvPr/>
        </p:nvSpPr>
        <p:spPr>
          <a:xfrm rot="19104288">
            <a:off x="7241323" y="5457626"/>
            <a:ext cx="960967" cy="66675"/>
          </a:xfrm>
          <a:custGeom>
            <a:avLst/>
            <a:gdLst/>
            <a:ahLst/>
            <a:cxnLst/>
            <a:rect l="0" t="0" r="0" b="0"/>
            <a:pathLst>
              <a:path>
                <a:moveTo>
                  <a:pt x="0" y="32607"/>
                </a:moveTo>
                <a:lnTo>
                  <a:pt x="720254" y="326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Organigramme : Alternative 5"/>
          <p:cNvSpPr/>
          <p:nvPr/>
        </p:nvSpPr>
        <p:spPr>
          <a:xfrm>
            <a:off x="9255293" y="263632"/>
            <a:ext cx="2936707" cy="5336448"/>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r>
              <a:rPr lang="fr-FR" sz="2400" i="1" dirty="0">
                <a:solidFill>
                  <a:srgbClr val="FFFFFF"/>
                </a:solidFill>
                <a:latin typeface="Garamond" pitchFamily="18" charset="0"/>
                <a:ea typeface="Arial Unicode MS" pitchFamily="34" charset="-128"/>
                <a:cs typeface="Arial Unicode MS" pitchFamily="34" charset="-128"/>
              </a:rPr>
              <a:t>« Tout commence par un désir ardent de résoudre le problème à la racine. D’aller d’une relation floue et peu satisfaisante à une confrontation claire, </a:t>
            </a:r>
            <a:r>
              <a:rPr lang="fr-FR" sz="2400" i="1" dirty="0" smtClean="0">
                <a:solidFill>
                  <a:srgbClr val="FFFFFF"/>
                </a:solidFill>
                <a:latin typeface="Garamond" pitchFamily="18" charset="0"/>
                <a:ea typeface="Arial Unicode MS" pitchFamily="34" charset="-128"/>
                <a:cs typeface="Arial Unicode MS" pitchFamily="34" charset="-128"/>
              </a:rPr>
              <a:t>directe </a:t>
            </a:r>
            <a:r>
              <a:rPr lang="fr-FR" sz="2400" i="1" dirty="0">
                <a:solidFill>
                  <a:srgbClr val="FFFFFF"/>
                </a:solidFill>
                <a:latin typeface="Garamond" pitchFamily="18" charset="0"/>
                <a:ea typeface="Arial Unicode MS" pitchFamily="34" charset="-128"/>
                <a:cs typeface="Arial Unicode MS" pitchFamily="34" charset="-128"/>
              </a:rPr>
              <a:t>: directement du cœur du penseur au cœur de son objet, du problème. » </a:t>
            </a:r>
            <a:endParaRPr lang="fr-FR" sz="2400" i="1" dirty="0" smtClean="0">
              <a:solidFill>
                <a:srgbClr val="FFFFFF"/>
              </a:solidFill>
              <a:latin typeface="Garamond" pitchFamily="18" charset="0"/>
              <a:ea typeface="Arial Unicode MS" pitchFamily="34" charset="-128"/>
              <a:cs typeface="Arial Unicode MS" pitchFamily="34" charset="-128"/>
            </a:endParaRPr>
          </a:p>
          <a:p>
            <a:r>
              <a:rPr lang="fr-FR" sz="2400" b="1" dirty="0" smtClean="0">
                <a:solidFill>
                  <a:srgbClr val="FFFFFF"/>
                </a:solidFill>
                <a:latin typeface="Garamond" pitchFamily="18" charset="0"/>
                <a:ea typeface="Arial Unicode MS" pitchFamily="34" charset="-128"/>
                <a:cs typeface="Arial Unicode MS" pitchFamily="34" charset="-128"/>
              </a:rPr>
              <a:t>Max Wertheimer</a:t>
            </a:r>
            <a:endParaRPr lang="fr-FR" b="1" dirty="0">
              <a:solidFill>
                <a:srgbClr val="FFFFFF"/>
              </a:solidFill>
              <a:latin typeface="Garamond" pitchFamily="18" charset="0"/>
              <a:ea typeface="Arial Unicode MS" pitchFamily="34" charset="-128"/>
              <a:cs typeface="Arial Unicode MS" pitchFamily="34" charset="-128"/>
            </a:endParaRPr>
          </a:p>
        </p:txBody>
      </p:sp>
      <p:sp>
        <p:nvSpPr>
          <p:cNvPr id="22" name="Arc 39"/>
          <p:cNvSpPr>
            <a:spLocks/>
          </p:cNvSpPr>
          <p:nvPr/>
        </p:nvSpPr>
        <p:spPr bwMode="auto">
          <a:xfrm rot="15524836" flipH="1" flipV="1">
            <a:off x="3774466" y="4457749"/>
            <a:ext cx="2266965" cy="2122812"/>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Tree>
    <p:extLst>
      <p:ext uri="{BB962C8B-B14F-4D97-AF65-F5344CB8AC3E}">
        <p14:creationId xmlns:p14="http://schemas.microsoft.com/office/powerpoint/2010/main" val="3240753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rtlCol="0"/>
          <a:lstStyle/>
          <a:p>
            <a:pPr fontAlgn="auto">
              <a:spcAft>
                <a:spcPts val="0"/>
              </a:spcAft>
              <a:defRPr/>
            </a:pPr>
            <a:r>
              <a:rPr lang="fr-FR" b="1" dirty="0" smtClean="0">
                <a:latin typeface="Garamond" panose="02020404030301010803" pitchFamily="18" charset="0"/>
              </a:rPr>
              <a:t>La quête des valeurs absolues</a:t>
            </a:r>
            <a:endParaRPr lang="fr-FR" b="1" dirty="0">
              <a:latin typeface="Garamond" panose="02020404030301010803" pitchFamily="18" charset="0"/>
            </a:endParaRPr>
          </a:p>
        </p:txBody>
      </p:sp>
      <p:graphicFrame>
        <p:nvGraphicFramePr>
          <p:cNvPr id="11" name="Espace réservé du contenu 10"/>
          <p:cNvGraphicFramePr>
            <a:graphicFrameLocks noGrp="1"/>
          </p:cNvGraphicFramePr>
          <p:nvPr>
            <p:ph idx="1"/>
            <p:extLst>
              <p:ext uri="{D42A27DB-BD31-4B8C-83A1-F6EECF244321}">
                <p14:modId xmlns:p14="http://schemas.microsoft.com/office/powerpoint/2010/main" val="1262580041"/>
              </p:ext>
            </p:extLst>
          </p:nvPr>
        </p:nvGraphicFramePr>
        <p:xfrm>
          <a:off x="5554980" y="2087462"/>
          <a:ext cx="6637020" cy="4770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4" name="Rectangle 9"/>
          <p:cNvSpPr>
            <a:spLocks noChangeArrowheads="1"/>
          </p:cNvSpPr>
          <p:nvPr/>
        </p:nvSpPr>
        <p:spPr bwMode="auto">
          <a:xfrm>
            <a:off x="680321" y="2087463"/>
            <a:ext cx="513754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800" i="1" dirty="0" smtClean="0">
                <a:latin typeface="Garamond" panose="02020404030301010803" pitchFamily="18" charset="0"/>
              </a:rPr>
              <a:t>Les </a:t>
            </a:r>
            <a:r>
              <a:rPr lang="fr-FR" sz="2800" i="1" dirty="0">
                <a:latin typeface="Garamond" panose="02020404030301010803" pitchFamily="18" charset="0"/>
              </a:rPr>
              <a:t>découvertes qui firent date dans l’histoire des sciences (songeons à la découverte de la gravitation universelle) furent comme des éclairs fulgurants, nous laissant percevoir en un instant une harmonie jusqu’alors insoupçonnée. </a:t>
            </a:r>
            <a:r>
              <a:rPr lang="fr-FR" sz="2800" i="1" dirty="0" smtClean="0">
                <a:latin typeface="Garamond" panose="02020404030301010803" pitchFamily="18" charset="0"/>
              </a:rPr>
              <a:t>C’est </a:t>
            </a:r>
            <a:r>
              <a:rPr lang="fr-FR" sz="2800" i="1" dirty="0">
                <a:latin typeface="Garamond" panose="02020404030301010803" pitchFamily="18" charset="0"/>
              </a:rPr>
              <a:t>pour avoir, de temps à autre, la joie divine de découvrir de telles harmonies que la science pure œuvre sans ménager sa peine.</a:t>
            </a:r>
            <a:r>
              <a:rPr lang="fr-FR" sz="2400" dirty="0">
                <a:latin typeface="Garamond" panose="02020404030301010803" pitchFamily="18" charset="0"/>
              </a:rPr>
              <a:t> </a:t>
            </a:r>
            <a:r>
              <a:rPr lang="fr-FR" sz="2400" dirty="0" smtClean="0">
                <a:latin typeface="Garamond" panose="02020404030301010803" pitchFamily="18" charset="0"/>
              </a:rPr>
              <a:t>(</a:t>
            </a:r>
            <a:r>
              <a:rPr lang="fr-FR" sz="2400" dirty="0">
                <a:latin typeface="Garamond" panose="02020404030301010803" pitchFamily="18" charset="0"/>
              </a:rPr>
              <a:t>Louis de Broglie)</a:t>
            </a:r>
          </a:p>
        </p:txBody>
      </p:sp>
      <p:sp>
        <p:nvSpPr>
          <p:cNvPr id="35845" name="Rectangle 4"/>
          <p:cNvSpPr>
            <a:spLocks noChangeArrowheads="1"/>
          </p:cNvSpPr>
          <p:nvPr/>
        </p:nvSpPr>
        <p:spPr bwMode="auto">
          <a:xfrm>
            <a:off x="6541770" y="5288518"/>
            <a:ext cx="152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b="1" dirty="0">
                <a:latin typeface="Garamond" panose="02020404030301010803" pitchFamily="18" charset="0"/>
              </a:rPr>
              <a:t>Savant</a:t>
            </a:r>
          </a:p>
          <a:p>
            <a:r>
              <a:rPr lang="fr-FR" sz="2400" b="1" dirty="0">
                <a:latin typeface="Garamond" panose="02020404030301010803" pitchFamily="18" charset="0"/>
              </a:rPr>
              <a:t>Artiste</a:t>
            </a:r>
          </a:p>
          <a:p>
            <a:r>
              <a:rPr lang="fr-FR" sz="2400" b="1" dirty="0">
                <a:latin typeface="Garamond" panose="02020404030301010803" pitchFamily="18" charset="0"/>
              </a:rPr>
              <a:t>Saint</a:t>
            </a:r>
            <a:endParaRPr lang="fr-FR" dirty="0">
              <a:latin typeface="Garamond" panose="02020404030301010803" pitchFamily="18" charset="0"/>
            </a:endParaRPr>
          </a:p>
        </p:txBody>
      </p:sp>
    </p:spTree>
    <p:extLst>
      <p:ext uri="{BB962C8B-B14F-4D97-AF65-F5344CB8AC3E}">
        <p14:creationId xmlns:p14="http://schemas.microsoft.com/office/powerpoint/2010/main" val="1054784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218240" y="741477"/>
            <a:ext cx="9613861" cy="1080938"/>
          </a:xfrm>
        </p:spPr>
        <p:txBody>
          <a:bodyPr rtlCol="0"/>
          <a:lstStyle/>
          <a:p>
            <a:pPr fontAlgn="auto">
              <a:spcAft>
                <a:spcPts val="0"/>
              </a:spcAft>
              <a:defRPr/>
            </a:pPr>
            <a:r>
              <a:rPr lang="fr-FR" dirty="0" smtClean="0">
                <a:latin typeface="Garamond" panose="02020404030301010803" pitchFamily="18" charset="0"/>
              </a:rPr>
              <a:t>Cultiver la joie de connaître</a:t>
            </a:r>
            <a:endParaRPr lang="fr-FR" dirty="0">
              <a:latin typeface="Garamond" panose="02020404030301010803" pitchFamily="18" charset="0"/>
            </a:endParaRPr>
          </a:p>
        </p:txBody>
      </p:sp>
      <p:sp>
        <p:nvSpPr>
          <p:cNvPr id="2" name="Rectangle 1"/>
          <p:cNvSpPr/>
          <p:nvPr/>
        </p:nvSpPr>
        <p:spPr>
          <a:xfrm>
            <a:off x="304801" y="2923191"/>
            <a:ext cx="9989381" cy="3416320"/>
          </a:xfrm>
          <a:prstGeom prst="rect">
            <a:avLst/>
          </a:prstGeom>
        </p:spPr>
        <p:txBody>
          <a:bodyPr wrap="square">
            <a:spAutoFit/>
          </a:bodyPr>
          <a:lstStyle/>
          <a:p>
            <a:r>
              <a:rPr lang="fr-FR" sz="3600" i="1" dirty="0" smtClean="0">
                <a:latin typeface="Garamond" panose="02020404030301010803" pitchFamily="18" charset="0"/>
              </a:rPr>
              <a:t>Savoir s’étonner </a:t>
            </a:r>
            <a:r>
              <a:rPr lang="fr-FR" sz="3600" i="1" dirty="0">
                <a:latin typeface="Garamond" panose="02020404030301010803" pitchFamily="18" charset="0"/>
              </a:rPr>
              <a:t>à propos est le premier pas fait sur la route de la découverte</a:t>
            </a:r>
            <a:r>
              <a:rPr lang="fr-FR" sz="3600" i="1" dirty="0" smtClean="0">
                <a:latin typeface="Garamond" panose="02020404030301010803" pitchFamily="18" charset="0"/>
              </a:rPr>
              <a:t>. </a:t>
            </a:r>
            <a:r>
              <a:rPr lang="fr-FR" sz="3600" dirty="0" smtClean="0">
                <a:latin typeface="Garamond" panose="02020404030301010803" pitchFamily="18" charset="0"/>
              </a:rPr>
              <a:t>(Louis Pasteur)</a:t>
            </a:r>
          </a:p>
          <a:p>
            <a:endParaRPr lang="fr-FR" sz="3600" dirty="0">
              <a:latin typeface="Garamond" panose="02020404030301010803" pitchFamily="18" charset="0"/>
            </a:endParaRPr>
          </a:p>
          <a:p>
            <a:r>
              <a:rPr lang="fr-FR" sz="3600" i="1" dirty="0" smtClean="0">
                <a:latin typeface="Garamond" panose="02020404030301010803" pitchFamily="18" charset="0"/>
              </a:rPr>
              <a:t>En </a:t>
            </a:r>
            <a:r>
              <a:rPr lang="fr-FR" sz="3600" i="1" dirty="0">
                <a:latin typeface="Garamond" panose="02020404030301010803" pitchFamily="18" charset="0"/>
              </a:rPr>
              <a:t>science, la phrase la plus excitante que </a:t>
            </a:r>
            <a:r>
              <a:rPr lang="fr-FR" sz="3600" i="1" dirty="0" smtClean="0">
                <a:latin typeface="Garamond" panose="02020404030301010803" pitchFamily="18" charset="0"/>
              </a:rPr>
              <a:t>l’on </a:t>
            </a:r>
            <a:r>
              <a:rPr lang="fr-FR" sz="3600" i="1" dirty="0">
                <a:latin typeface="Garamond" panose="02020404030301010803" pitchFamily="18" charset="0"/>
              </a:rPr>
              <a:t>peut entendre, celle qui annonce des nouvelles découvertes, ce n'est pas </a:t>
            </a:r>
            <a:r>
              <a:rPr lang="fr-FR" sz="3600" i="1" dirty="0" smtClean="0">
                <a:latin typeface="Garamond" panose="02020404030301010803" pitchFamily="18" charset="0"/>
              </a:rPr>
              <a:t>Eureka </a:t>
            </a:r>
            <a:r>
              <a:rPr lang="fr-FR" sz="3600" i="1" dirty="0">
                <a:latin typeface="Garamond" panose="02020404030301010803" pitchFamily="18" charset="0"/>
              </a:rPr>
              <a:t>mais </a:t>
            </a:r>
            <a:r>
              <a:rPr lang="fr-FR" sz="3600" i="1" dirty="0" smtClean="0">
                <a:latin typeface="Garamond" panose="02020404030301010803" pitchFamily="18" charset="0"/>
              </a:rPr>
              <a:t>« c'est drôle ». </a:t>
            </a:r>
            <a:r>
              <a:rPr lang="fr-FR" sz="3600" dirty="0" smtClean="0">
                <a:latin typeface="Garamond" panose="02020404030301010803" pitchFamily="18" charset="0"/>
              </a:rPr>
              <a:t>(Isaac Asimov)</a:t>
            </a:r>
            <a:endParaRPr lang="fr-FR" sz="3600" dirty="0">
              <a:latin typeface="Garamond" panose="02020404030301010803" pitchFamily="18" charset="0"/>
            </a:endParaRPr>
          </a:p>
        </p:txBody>
      </p:sp>
      <p:sp>
        <p:nvSpPr>
          <p:cNvPr id="3" name="Rectangle 2"/>
          <p:cNvSpPr/>
          <p:nvPr/>
        </p:nvSpPr>
        <p:spPr>
          <a:xfrm>
            <a:off x="396241" y="2300812"/>
            <a:ext cx="3553793" cy="584775"/>
          </a:xfrm>
          <a:prstGeom prst="rect">
            <a:avLst/>
          </a:prstGeom>
        </p:spPr>
        <p:txBody>
          <a:bodyPr wrap="none">
            <a:spAutoFit/>
          </a:bodyPr>
          <a:lstStyle/>
          <a:p>
            <a:r>
              <a:rPr lang="fr-FR" dirty="0">
                <a:latin typeface="Garamond" panose="02020404030301010803" pitchFamily="18" charset="0"/>
              </a:rPr>
              <a:t>1</a:t>
            </a:r>
            <a:r>
              <a:rPr lang="fr-FR" sz="3200" dirty="0">
                <a:latin typeface="Garamond" panose="02020404030301010803" pitchFamily="18" charset="0"/>
              </a:rPr>
              <a:t>. Savoir … s’étonner</a:t>
            </a:r>
          </a:p>
        </p:txBody>
      </p:sp>
    </p:spTree>
    <p:extLst>
      <p:ext uri="{BB962C8B-B14F-4D97-AF65-F5344CB8AC3E}">
        <p14:creationId xmlns:p14="http://schemas.microsoft.com/office/powerpoint/2010/main" val="3793512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b="1" dirty="0" smtClean="0">
                <a:solidFill>
                  <a:schemeClr val="accent2">
                    <a:lumMod val="60000"/>
                    <a:lumOff val="40000"/>
                  </a:schemeClr>
                </a:solidFill>
                <a:effectLst>
                  <a:outerShdw blurRad="38100" dist="38100" dir="2700000" algn="tl">
                    <a:srgbClr val="000000">
                      <a:alpha val="43137"/>
                    </a:srgbClr>
                  </a:outerShdw>
                </a:effectLst>
                <a:latin typeface="Garamond" panose="02020404030301010803" pitchFamily="18" charset="0"/>
              </a:rPr>
              <a:t>Définition de certitude</a:t>
            </a:r>
            <a:endParaRPr lang="fr-FR" sz="4800" b="1" dirty="0">
              <a:solidFill>
                <a:schemeClr val="accent2">
                  <a:lumMod val="60000"/>
                  <a:lumOff val="40000"/>
                </a:schemeClr>
              </a:solidFill>
              <a:effectLst>
                <a:outerShdw blurRad="38100" dist="38100" dir="2700000" algn="tl">
                  <a:srgbClr val="000000">
                    <a:alpha val="43137"/>
                  </a:srgbClr>
                </a:outerShdw>
              </a:effectLst>
              <a:latin typeface="Garamond" panose="02020404030301010803" pitchFamily="18" charset="0"/>
            </a:endParaRPr>
          </a:p>
        </p:txBody>
      </p:sp>
      <p:sp>
        <p:nvSpPr>
          <p:cNvPr id="3" name="Espace réservé du contenu 2"/>
          <p:cNvSpPr>
            <a:spLocks noGrp="1"/>
          </p:cNvSpPr>
          <p:nvPr>
            <p:ph idx="1"/>
          </p:nvPr>
        </p:nvSpPr>
        <p:spPr>
          <a:xfrm>
            <a:off x="308611" y="2265454"/>
            <a:ext cx="8526779" cy="2309229"/>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fr-FR" dirty="0" smtClean="0">
                <a:latin typeface="Garamond" panose="02020404030301010803" pitchFamily="18" charset="0"/>
              </a:rPr>
              <a:t>assurance </a:t>
            </a:r>
            <a:r>
              <a:rPr lang="fr-FR" dirty="0">
                <a:latin typeface="Garamond" panose="02020404030301010803" pitchFamily="18" charset="0"/>
              </a:rPr>
              <a:t>pleine et entière de </a:t>
            </a:r>
            <a:r>
              <a:rPr lang="fr-FR" dirty="0" smtClean="0">
                <a:latin typeface="Garamond" panose="02020404030301010803" pitchFamily="18" charset="0"/>
              </a:rPr>
              <a:t>l’exactitude </a:t>
            </a:r>
            <a:r>
              <a:rPr lang="fr-FR" dirty="0">
                <a:latin typeface="Garamond" panose="02020404030301010803" pitchFamily="18" charset="0"/>
              </a:rPr>
              <a:t>de quelque chose</a:t>
            </a:r>
            <a:r>
              <a:rPr lang="fr-FR" dirty="0" smtClean="0">
                <a:latin typeface="Garamond" panose="02020404030301010803" pitchFamily="18" charset="0"/>
              </a:rPr>
              <a:t>.</a:t>
            </a:r>
          </a:p>
          <a:p>
            <a:r>
              <a:rPr lang="fr-FR" dirty="0" smtClean="0">
                <a:latin typeface="Garamond" panose="02020404030301010803" pitchFamily="18" charset="0"/>
              </a:rPr>
              <a:t>état de l’esprit qui </a:t>
            </a:r>
            <a:r>
              <a:rPr lang="fr-FR" i="1" dirty="0" smtClean="0">
                <a:latin typeface="Garamond" panose="02020404030301010803" pitchFamily="18" charset="0"/>
              </a:rPr>
              <a:t>croit</a:t>
            </a:r>
            <a:r>
              <a:rPr lang="fr-FR" dirty="0" smtClean="0">
                <a:latin typeface="Garamond" panose="02020404030301010803" pitchFamily="18" charset="0"/>
              </a:rPr>
              <a:t> posséder la vérité » =&gt; croire va de l’opinion la plus indécise à l’assentiment la plus absolu.</a:t>
            </a:r>
          </a:p>
          <a:p>
            <a:r>
              <a:rPr lang="fr-FR" dirty="0" smtClean="0">
                <a:latin typeface="Garamond" panose="02020404030301010803" pitchFamily="18" charset="0"/>
              </a:rPr>
              <a:t>Conviction qu’a l’esprit que les objets sont tels qu’il les conçoit.</a:t>
            </a:r>
          </a:p>
          <a:p>
            <a:r>
              <a:rPr lang="fr-FR" dirty="0" smtClean="0">
                <a:latin typeface="Garamond" panose="02020404030301010803" pitchFamily="18" charset="0"/>
              </a:rPr>
              <a:t>Etat de l’esprit à l’égard d’un jugement qu’il tient pour vrai sans aucun mélange de doute</a:t>
            </a:r>
            <a:endParaRPr lang="fr-FR" dirty="0">
              <a:latin typeface="Garamond" panose="02020404030301010803" pitchFamily="18" charset="0"/>
            </a:endParaRPr>
          </a:p>
          <a:p>
            <a:endParaRPr lang="fr-FR" dirty="0"/>
          </a:p>
        </p:txBody>
      </p:sp>
      <p:sp>
        <p:nvSpPr>
          <p:cNvPr id="4" name="Rectangle 3"/>
          <p:cNvSpPr/>
          <p:nvPr/>
        </p:nvSpPr>
        <p:spPr>
          <a:xfrm>
            <a:off x="308611" y="4584487"/>
            <a:ext cx="8526780"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fr-FR" sz="2800" dirty="0" smtClean="0">
                <a:solidFill>
                  <a:schemeClr val="accent5">
                    <a:lumMod val="50000"/>
                  </a:schemeClr>
                </a:solidFill>
                <a:latin typeface="Garamond" panose="02020404030301010803" pitchFamily="18" charset="0"/>
              </a:rPr>
              <a:t>Synonymes </a:t>
            </a:r>
          </a:p>
          <a:p>
            <a:pPr marL="342900" lvl="0" indent="-342900">
              <a:buFont typeface="Arial" panose="020B0604020202020204" pitchFamily="34" charset="0"/>
              <a:buChar char="•"/>
            </a:pPr>
            <a:r>
              <a:rPr lang="fr-FR" sz="2400" dirty="0" smtClean="0">
                <a:solidFill>
                  <a:schemeClr val="accent5">
                    <a:lumMod val="50000"/>
                  </a:schemeClr>
                </a:solidFill>
                <a:latin typeface="Garamond" panose="02020404030301010803" pitchFamily="18" charset="0"/>
              </a:rPr>
              <a:t>assurance</a:t>
            </a:r>
            <a:r>
              <a:rPr lang="fr-FR" sz="2400" dirty="0">
                <a:solidFill>
                  <a:schemeClr val="accent5">
                    <a:lumMod val="50000"/>
                  </a:schemeClr>
                </a:solidFill>
                <a:latin typeface="Garamond" panose="02020404030301010803" pitchFamily="18" charset="0"/>
              </a:rPr>
              <a:t>, autorité, fermeté, sûreté, stabilité</a:t>
            </a:r>
          </a:p>
          <a:p>
            <a:pPr marL="342900" lvl="0" indent="-342900">
              <a:buFont typeface="Arial" panose="020B0604020202020204" pitchFamily="34" charset="0"/>
              <a:buChar char="•"/>
            </a:pPr>
            <a:r>
              <a:rPr lang="fr-FR" sz="2400" dirty="0">
                <a:solidFill>
                  <a:schemeClr val="accent5">
                    <a:lumMod val="50000"/>
                  </a:schemeClr>
                </a:solidFill>
                <a:latin typeface="Garamond" panose="02020404030301010803" pitchFamily="18" charset="0"/>
              </a:rPr>
              <a:t>clarté, </a:t>
            </a:r>
            <a:r>
              <a:rPr lang="fr-FR" sz="2400" dirty="0" smtClean="0">
                <a:solidFill>
                  <a:schemeClr val="accent5">
                    <a:lumMod val="50000"/>
                  </a:schemeClr>
                </a:solidFill>
                <a:latin typeface="Garamond" panose="02020404030301010803" pitchFamily="18" charset="0"/>
              </a:rPr>
              <a:t>conviction</a:t>
            </a:r>
            <a:r>
              <a:rPr lang="fr-FR" sz="2400" dirty="0">
                <a:solidFill>
                  <a:schemeClr val="accent5">
                    <a:lumMod val="50000"/>
                  </a:schemeClr>
                </a:solidFill>
                <a:latin typeface="Garamond" panose="02020404030301010803" pitchFamily="18" charset="0"/>
              </a:rPr>
              <a:t>, évidence, infaillibilité, netteté, réalité, vérité, </a:t>
            </a:r>
          </a:p>
          <a:p>
            <a:pPr marL="342900" lvl="0" indent="-342900">
              <a:buFont typeface="Arial" panose="020B0604020202020204" pitchFamily="34" charset="0"/>
              <a:buChar char="•"/>
            </a:pPr>
            <a:r>
              <a:rPr lang="fr-FR" sz="2400" dirty="0">
                <a:solidFill>
                  <a:schemeClr val="accent5">
                    <a:lumMod val="50000"/>
                  </a:schemeClr>
                </a:solidFill>
                <a:latin typeface="Garamond" panose="02020404030301010803" pitchFamily="18" charset="0"/>
              </a:rPr>
              <a:t>croyance, dogme, espoir, espérance, foi, opinion, persuasion</a:t>
            </a:r>
          </a:p>
        </p:txBody>
      </p:sp>
      <p:sp>
        <p:nvSpPr>
          <p:cNvPr id="5" name="Rectangle 4"/>
          <p:cNvSpPr/>
          <p:nvPr/>
        </p:nvSpPr>
        <p:spPr>
          <a:xfrm>
            <a:off x="8972550" y="3461103"/>
            <a:ext cx="282321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2400" i="1" dirty="0" smtClean="0">
                <a:latin typeface="Garamond" panose="02020404030301010803" pitchFamily="18" charset="0"/>
              </a:rPr>
              <a:t>L’infaillible </a:t>
            </a:r>
            <a:r>
              <a:rPr lang="fr-FR" sz="2400" i="1" dirty="0">
                <a:latin typeface="Garamond" panose="02020404030301010803" pitchFamily="18" charset="0"/>
              </a:rPr>
              <a:t>assurance de percevoir actuellement le vrai, de le connaître et de le </a:t>
            </a:r>
            <a:r>
              <a:rPr lang="fr-FR" sz="2400" i="1" dirty="0" smtClean="0">
                <a:latin typeface="Garamond" panose="02020404030301010803" pitchFamily="18" charset="0"/>
              </a:rPr>
              <a:t>posséder</a:t>
            </a:r>
            <a:r>
              <a:rPr lang="fr-FR" sz="2400" dirty="0" smtClean="0">
                <a:latin typeface="Garamond" panose="02020404030301010803" pitchFamily="18" charset="0"/>
              </a:rPr>
              <a:t>. </a:t>
            </a:r>
          </a:p>
          <a:p>
            <a:r>
              <a:rPr lang="fr-FR" sz="2400" dirty="0" smtClean="0">
                <a:latin typeface="Garamond" panose="02020404030301010803" pitchFamily="18" charset="0"/>
              </a:rPr>
              <a:t>Lamennais</a:t>
            </a:r>
            <a:endParaRPr lang="fr-FR" sz="2000" dirty="0"/>
          </a:p>
        </p:txBody>
      </p:sp>
    </p:spTree>
    <p:extLst>
      <p:ext uri="{BB962C8B-B14F-4D97-AF65-F5344CB8AC3E}">
        <p14:creationId xmlns:p14="http://schemas.microsoft.com/office/powerpoint/2010/main" val="3129976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c 39"/>
          <p:cNvSpPr>
            <a:spLocks/>
          </p:cNvSpPr>
          <p:nvPr/>
        </p:nvSpPr>
        <p:spPr bwMode="auto">
          <a:xfrm rot="5084536" flipH="1" flipV="1">
            <a:off x="4826008" y="-414534"/>
            <a:ext cx="2335746" cy="342939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4" name="Ellipse 3"/>
          <p:cNvSpPr/>
          <p:nvPr/>
        </p:nvSpPr>
        <p:spPr>
          <a:xfrm>
            <a:off x="8896467" y="1234283"/>
            <a:ext cx="1231741" cy="1214446"/>
          </a:xfrm>
          <a:prstGeom prst="ellipse">
            <a:avLst/>
          </a:prstGeom>
        </p:spPr>
        <p:style>
          <a:lnRef idx="0">
            <a:schemeClr val="accent3"/>
          </a:lnRef>
          <a:fillRef idx="3">
            <a:schemeClr val="accent3"/>
          </a:fillRef>
          <a:effectRef idx="3">
            <a:schemeClr val="accent3"/>
          </a:effectRef>
          <a:fontRef idx="minor">
            <a:schemeClr val="lt1"/>
          </a:fontRef>
        </p:style>
        <p:txBody>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ctr"/>
            <a:endParaRPr lang="fr-FR" sz="1100" dirty="0">
              <a:solidFill>
                <a:srgbClr val="FFFFFF"/>
              </a:solidFill>
            </a:endParaRPr>
          </a:p>
          <a:p>
            <a:pPr algn="ctr"/>
            <a:r>
              <a:rPr lang="fr-FR" sz="2000" b="1" dirty="0">
                <a:solidFill>
                  <a:srgbClr val="FFFFFF"/>
                </a:solidFill>
              </a:rPr>
              <a:t>Objet</a:t>
            </a:r>
          </a:p>
        </p:txBody>
      </p:sp>
      <p:grpSp>
        <p:nvGrpSpPr>
          <p:cNvPr id="29704" name="Groupe 19"/>
          <p:cNvGrpSpPr>
            <a:grpSpLocks/>
          </p:cNvGrpSpPr>
          <p:nvPr/>
        </p:nvGrpSpPr>
        <p:grpSpPr bwMode="auto">
          <a:xfrm>
            <a:off x="7720562" y="-19924"/>
            <a:ext cx="1123950" cy="1139469"/>
            <a:chOff x="2072728" y="725185"/>
            <a:chExt cx="1101173" cy="1101173"/>
          </a:xfrm>
        </p:grpSpPr>
        <p:sp>
          <p:nvSpPr>
            <p:cNvPr id="6" name="Ellipse 5"/>
            <p:cNvSpPr/>
            <p:nvPr/>
          </p:nvSpPr>
          <p:spPr>
            <a:xfrm>
              <a:off x="2072728" y="725185"/>
              <a:ext cx="1101173" cy="1101173"/>
            </a:xfrm>
            <a:prstGeom prst="ellipse">
              <a:avLst/>
            </a:prstGeom>
          </p:spPr>
          <p:style>
            <a:lnRef idx="0">
              <a:schemeClr val="accent5"/>
            </a:lnRef>
            <a:fillRef idx="3">
              <a:schemeClr val="accent5"/>
            </a:fillRef>
            <a:effectRef idx="3">
              <a:schemeClr val="accent5"/>
            </a:effectRef>
            <a:fontRef idx="minor">
              <a:schemeClr val="lt1"/>
            </a:fontRef>
          </p:style>
        </p:sp>
        <p:sp>
          <p:nvSpPr>
            <p:cNvPr id="7" name="Ellipse 4"/>
            <p:cNvSpPr/>
            <p:nvPr/>
          </p:nvSpPr>
          <p:spPr>
            <a:xfrm>
              <a:off x="2233164" y="887067"/>
              <a:ext cx="780301" cy="777409"/>
            </a:xfrm>
            <a:prstGeom prst="rect">
              <a:avLst/>
            </a:prstGeom>
          </p:spPr>
          <p:style>
            <a:lnRef idx="0">
              <a:scrgbClr r="0" g="0" b="0"/>
            </a:lnRef>
            <a:fillRef idx="0">
              <a:scrgbClr r="0" g="0" b="0"/>
            </a:fillRef>
            <a:effectRef idx="0">
              <a:scrgbClr r="0" g="0" b="0"/>
            </a:effectRef>
            <a:fontRef idx="minor">
              <a:schemeClr val="lt1"/>
            </a:fontRef>
          </p:style>
          <p:txBody>
            <a:bodyPr lIns="9525" tIns="9525" rIns="9525" bIns="9525" spcCol="1270" anchor="ctr"/>
            <a:lstStyle/>
            <a:p>
              <a:pPr algn="ctr" defTabSz="666750" fontAlgn="auto">
                <a:lnSpc>
                  <a:spcPct val="90000"/>
                </a:lnSpc>
                <a:spcAft>
                  <a:spcPct val="35000"/>
                </a:spcAft>
                <a:defRPr/>
              </a:pPr>
              <a:r>
                <a:rPr lang="fr-FR" sz="2400" dirty="0"/>
                <a:t>Vrai</a:t>
              </a:r>
            </a:p>
          </p:txBody>
        </p:sp>
      </p:grpSp>
      <p:grpSp>
        <p:nvGrpSpPr>
          <p:cNvPr id="29705" name="Groupe 25"/>
          <p:cNvGrpSpPr>
            <a:grpSpLocks/>
          </p:cNvGrpSpPr>
          <p:nvPr/>
        </p:nvGrpSpPr>
        <p:grpSpPr bwMode="auto">
          <a:xfrm>
            <a:off x="7643334" y="2892313"/>
            <a:ext cx="1382183" cy="1145777"/>
            <a:chOff x="2359766" y="2140468"/>
            <a:chExt cx="1180233" cy="1180233"/>
          </a:xfrm>
        </p:grpSpPr>
        <p:sp>
          <p:nvSpPr>
            <p:cNvPr id="12" name="Ellipse 11"/>
            <p:cNvSpPr/>
            <p:nvPr/>
          </p:nvSpPr>
          <p:spPr>
            <a:xfrm>
              <a:off x="2359766" y="2140468"/>
              <a:ext cx="1180233" cy="1180233"/>
            </a:xfrm>
            <a:prstGeom prst="ellipse">
              <a:avLst/>
            </a:prstGeom>
          </p:spPr>
          <p:style>
            <a:lnRef idx="0">
              <a:schemeClr val="accent1"/>
            </a:lnRef>
            <a:fillRef idx="3">
              <a:schemeClr val="accent1"/>
            </a:fillRef>
            <a:effectRef idx="3">
              <a:schemeClr val="accent1"/>
            </a:effectRef>
            <a:fontRef idx="minor">
              <a:schemeClr val="lt1"/>
            </a:fontRef>
          </p:style>
        </p:sp>
        <p:sp>
          <p:nvSpPr>
            <p:cNvPr id="13" name="Ellipse 4"/>
            <p:cNvSpPr/>
            <p:nvPr/>
          </p:nvSpPr>
          <p:spPr>
            <a:xfrm>
              <a:off x="2533277" y="2312819"/>
              <a:ext cx="833212" cy="835530"/>
            </a:xfrm>
            <a:prstGeom prst="rect">
              <a:avLst/>
            </a:prstGeom>
          </p:spPr>
          <p:style>
            <a:lnRef idx="0">
              <a:scrgbClr r="0" g="0" b="0"/>
            </a:lnRef>
            <a:fillRef idx="0">
              <a:scrgbClr r="0" g="0" b="0"/>
            </a:fillRef>
            <a:effectRef idx="0">
              <a:scrgbClr r="0" g="0" b="0"/>
            </a:effectRef>
            <a:fontRef idx="minor">
              <a:schemeClr val="lt1"/>
            </a:fontRef>
          </p:style>
          <p:txBody>
            <a:bodyPr lIns="9525" tIns="9525" rIns="9525" bIns="9525" spcCol="1270" anchor="ctr"/>
            <a:lstStyle/>
            <a:p>
              <a:pPr algn="ctr" defTabSz="666750" fontAlgn="auto">
                <a:lnSpc>
                  <a:spcPct val="90000"/>
                </a:lnSpc>
                <a:spcAft>
                  <a:spcPct val="35000"/>
                </a:spcAft>
                <a:defRPr/>
              </a:pPr>
              <a:r>
                <a:rPr lang="fr-FR" sz="2400" dirty="0"/>
                <a:t>Bien</a:t>
              </a:r>
            </a:p>
          </p:txBody>
        </p:sp>
      </p:grpSp>
      <p:sp>
        <p:nvSpPr>
          <p:cNvPr id="14" name="Arc 39"/>
          <p:cNvSpPr>
            <a:spLocks/>
          </p:cNvSpPr>
          <p:nvPr/>
        </p:nvSpPr>
        <p:spPr bwMode="auto">
          <a:xfrm rot="15914088" flipH="1" flipV="1">
            <a:off x="4490075" y="1198979"/>
            <a:ext cx="2536635" cy="3622221"/>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1">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15" name="Connecteur droit 3"/>
          <p:cNvSpPr/>
          <p:nvPr/>
        </p:nvSpPr>
        <p:spPr>
          <a:xfrm>
            <a:off x="8126226" y="1841994"/>
            <a:ext cx="660400" cy="436563"/>
          </a:xfrm>
          <a:custGeom>
            <a:avLst/>
            <a:gdLst/>
            <a:ahLst/>
            <a:cxnLst/>
            <a:rect l="0" t="0" r="0" b="0"/>
            <a:pathLst>
              <a:path>
                <a:moveTo>
                  <a:pt x="0" y="32607"/>
                </a:moveTo>
                <a:lnTo>
                  <a:pt x="720254" y="326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5110517" y="500064"/>
            <a:ext cx="2028119" cy="523220"/>
          </a:xfrm>
          <a:prstGeom prst="rect">
            <a:avLst/>
          </a:prstGeom>
        </p:spPr>
        <p:txBody>
          <a:bodyPr wrap="none">
            <a:spAutoFit/>
          </a:bodyPr>
          <a:lstStyle/>
          <a:p>
            <a:pPr algn="ctr" fontAlgn="auto">
              <a:spcBef>
                <a:spcPts val="0"/>
              </a:spcBef>
              <a:spcAft>
                <a:spcPts val="0"/>
              </a:spcAft>
              <a:defRPr/>
            </a:pPr>
            <a:r>
              <a:rPr lang="fr-FR" sz="2800" b="1" dirty="0">
                <a:effectLst>
                  <a:outerShdw blurRad="38100" dist="38100" dir="2700000" algn="tl">
                    <a:srgbClr val="000000">
                      <a:alpha val="43137"/>
                    </a:srgbClr>
                  </a:outerShdw>
                </a:effectLst>
                <a:latin typeface="+mn-lt"/>
              </a:rPr>
              <a:t>Amour vrai</a:t>
            </a:r>
          </a:p>
        </p:txBody>
      </p:sp>
      <p:sp>
        <p:nvSpPr>
          <p:cNvPr id="18" name="Rectangle 17"/>
          <p:cNvSpPr/>
          <p:nvPr/>
        </p:nvSpPr>
        <p:spPr>
          <a:xfrm>
            <a:off x="5334001" y="2786063"/>
            <a:ext cx="1572684" cy="646112"/>
          </a:xfrm>
          <a:prstGeom prst="rect">
            <a:avLst/>
          </a:prstGeom>
        </p:spPr>
        <p:txBody>
          <a:bodyPr>
            <a:spAutoFit/>
          </a:bodyPr>
          <a:lstStyle/>
          <a:p>
            <a:pPr algn="ctr" fontAlgn="auto">
              <a:spcBef>
                <a:spcPts val="0"/>
              </a:spcBef>
              <a:spcAft>
                <a:spcPts val="0"/>
              </a:spcAft>
              <a:defRPr/>
            </a:pPr>
            <a:r>
              <a:rPr lang="fr-FR" sz="3600" b="1" dirty="0">
                <a:effectLst>
                  <a:outerShdw blurRad="38100" dist="38100" dir="2700000" algn="tl">
                    <a:srgbClr val="000000">
                      <a:alpha val="43137"/>
                    </a:srgbClr>
                  </a:outerShdw>
                </a:effectLst>
                <a:latin typeface="+mn-lt"/>
              </a:rPr>
              <a:t>Joie</a:t>
            </a:r>
          </a:p>
        </p:txBody>
      </p:sp>
      <p:sp>
        <p:nvSpPr>
          <p:cNvPr id="19" name="Connecteur droit 3"/>
          <p:cNvSpPr/>
          <p:nvPr/>
        </p:nvSpPr>
        <p:spPr>
          <a:xfrm rot="2589870" flipV="1">
            <a:off x="8782410" y="1127776"/>
            <a:ext cx="1327149" cy="144463"/>
          </a:xfrm>
          <a:custGeom>
            <a:avLst/>
            <a:gdLst/>
            <a:ahLst/>
            <a:cxnLst/>
            <a:rect l="0" t="0" r="0" b="0"/>
            <a:pathLst>
              <a:path>
                <a:moveTo>
                  <a:pt x="0" y="32607"/>
                </a:moveTo>
                <a:lnTo>
                  <a:pt x="720254" y="326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Rectangle 23"/>
          <p:cNvSpPr/>
          <p:nvPr/>
        </p:nvSpPr>
        <p:spPr>
          <a:xfrm>
            <a:off x="2665452" y="4572063"/>
            <a:ext cx="9333724" cy="461665"/>
          </a:xfrm>
          <a:prstGeom prst="rect">
            <a:avLst/>
          </a:prstGeom>
        </p:spPr>
        <p:txBody>
          <a:bodyPr wrap="square">
            <a:spAutoFit/>
          </a:bodyPr>
          <a:lstStyle/>
          <a:p>
            <a:pPr algn="ctr"/>
            <a:r>
              <a:rPr lang="fr-FR" sz="2400" b="1" dirty="0">
                <a:effectLst>
                  <a:outerShdw blurRad="38100" dist="38100" dir="2700000" algn="tl">
                    <a:srgbClr val="C0C0C0"/>
                  </a:outerShdw>
                </a:effectLst>
                <a:latin typeface="Garamond" panose="02020404030301010803" pitchFamily="18" charset="0"/>
              </a:rPr>
              <a:t>2. On ne comprend vraiment  que ce qui est vécu et expérimenté </a:t>
            </a:r>
          </a:p>
        </p:txBody>
      </p:sp>
      <p:grpSp>
        <p:nvGrpSpPr>
          <p:cNvPr id="29714" name="Groupe 19"/>
          <p:cNvGrpSpPr>
            <a:grpSpLocks/>
          </p:cNvGrpSpPr>
          <p:nvPr/>
        </p:nvGrpSpPr>
        <p:grpSpPr bwMode="auto">
          <a:xfrm>
            <a:off x="7040880" y="1468023"/>
            <a:ext cx="1112303" cy="999583"/>
            <a:chOff x="2072728" y="725185"/>
            <a:chExt cx="1101173" cy="1101173"/>
          </a:xfrm>
        </p:grpSpPr>
        <p:sp>
          <p:nvSpPr>
            <p:cNvPr id="26" name="Ellipse 25"/>
            <p:cNvSpPr/>
            <p:nvPr/>
          </p:nvSpPr>
          <p:spPr>
            <a:xfrm>
              <a:off x="2072728" y="725185"/>
              <a:ext cx="1101173" cy="1101173"/>
            </a:xfrm>
            <a:prstGeom prst="ellipse">
              <a:avLst/>
            </a:prstGeom>
          </p:spPr>
          <p:style>
            <a:lnRef idx="0">
              <a:schemeClr val="accent4"/>
            </a:lnRef>
            <a:fillRef idx="3">
              <a:schemeClr val="accent4"/>
            </a:fillRef>
            <a:effectRef idx="3">
              <a:schemeClr val="accent4"/>
            </a:effectRef>
            <a:fontRef idx="minor">
              <a:schemeClr val="lt1"/>
            </a:fontRef>
          </p:style>
        </p:sp>
        <p:sp>
          <p:nvSpPr>
            <p:cNvPr id="27" name="Ellipse 4"/>
            <p:cNvSpPr/>
            <p:nvPr/>
          </p:nvSpPr>
          <p:spPr>
            <a:xfrm>
              <a:off x="2233164" y="887067"/>
              <a:ext cx="780301" cy="777409"/>
            </a:xfrm>
            <a:prstGeom prst="rect">
              <a:avLst/>
            </a:prstGeom>
          </p:spPr>
          <p:style>
            <a:lnRef idx="0">
              <a:scrgbClr r="0" g="0" b="0"/>
            </a:lnRef>
            <a:fillRef idx="0">
              <a:scrgbClr r="0" g="0" b="0"/>
            </a:fillRef>
            <a:effectRef idx="0">
              <a:scrgbClr r="0" g="0" b="0"/>
            </a:effectRef>
            <a:fontRef idx="minor">
              <a:schemeClr val="lt1"/>
            </a:fontRef>
          </p:style>
          <p:txBody>
            <a:bodyPr lIns="9525" tIns="9525" rIns="9525" bIns="9525" spcCol="1270" anchor="ctr"/>
            <a:lstStyle/>
            <a:p>
              <a:pPr algn="ctr" defTabSz="666750" fontAlgn="auto">
                <a:lnSpc>
                  <a:spcPct val="90000"/>
                </a:lnSpc>
                <a:spcAft>
                  <a:spcPct val="35000"/>
                </a:spcAft>
                <a:defRPr/>
              </a:pPr>
              <a:r>
                <a:rPr lang="fr-FR" sz="2400" dirty="0"/>
                <a:t>Beau</a:t>
              </a:r>
            </a:p>
          </p:txBody>
        </p:sp>
      </p:grpSp>
      <p:sp>
        <p:nvSpPr>
          <p:cNvPr id="28" name="Connecteur droit 3"/>
          <p:cNvSpPr/>
          <p:nvPr/>
        </p:nvSpPr>
        <p:spPr>
          <a:xfrm rot="19142507">
            <a:off x="8870612" y="2718360"/>
            <a:ext cx="431800" cy="417513"/>
          </a:xfrm>
          <a:custGeom>
            <a:avLst/>
            <a:gdLst/>
            <a:ahLst/>
            <a:cxnLst/>
            <a:rect l="0" t="0" r="0" b="0"/>
            <a:pathLst>
              <a:path>
                <a:moveTo>
                  <a:pt x="0" y="32607"/>
                </a:moveTo>
                <a:lnTo>
                  <a:pt x="720254" y="326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9716" name="Groupe 30"/>
          <p:cNvGrpSpPr>
            <a:grpSpLocks/>
          </p:cNvGrpSpPr>
          <p:nvPr/>
        </p:nvGrpSpPr>
        <p:grpSpPr bwMode="auto">
          <a:xfrm rot="5400000">
            <a:off x="-237331" y="1332707"/>
            <a:ext cx="3998913" cy="2762251"/>
            <a:chOff x="0" y="2160312"/>
            <a:chExt cx="3998910" cy="1667425"/>
          </a:xfrm>
        </p:grpSpPr>
        <p:sp>
          <p:nvSpPr>
            <p:cNvPr id="31" name="Ellipse 30"/>
            <p:cNvSpPr/>
            <p:nvPr/>
          </p:nvSpPr>
          <p:spPr>
            <a:xfrm>
              <a:off x="0" y="2160312"/>
              <a:ext cx="3998910" cy="1667425"/>
            </a:xfrm>
            <a:prstGeom prst="ellipse">
              <a:avLst/>
            </a:prstGeom>
          </p:spPr>
          <p:style>
            <a:lnRef idx="1">
              <a:schemeClr val="accent1"/>
            </a:lnRef>
            <a:fillRef idx="2">
              <a:schemeClr val="accent1"/>
            </a:fillRef>
            <a:effectRef idx="1">
              <a:schemeClr val="accent1"/>
            </a:effectRef>
            <a:fontRef idx="minor">
              <a:schemeClr val="dk1"/>
            </a:fontRef>
          </p:style>
        </p:sp>
        <p:sp>
          <p:nvSpPr>
            <p:cNvPr id="32" name="Ellipse 4"/>
            <p:cNvSpPr/>
            <p:nvPr/>
          </p:nvSpPr>
          <p:spPr>
            <a:xfrm>
              <a:off x="585788" y="2404357"/>
              <a:ext cx="2827335" cy="1179335"/>
            </a:xfrm>
            <a:prstGeom prst="rect">
              <a:avLst/>
            </a:prstGeom>
          </p:spPr>
          <p:style>
            <a:lnRef idx="0">
              <a:scrgbClr r="0" g="0" b="0"/>
            </a:lnRef>
            <a:fillRef idx="0">
              <a:scrgbClr r="0" g="0" b="0"/>
            </a:fillRef>
            <a:effectRef idx="0">
              <a:scrgbClr r="0" g="0" b="0"/>
            </a:effectRef>
            <a:fontRef idx="minor">
              <a:schemeClr val="dk1"/>
            </a:fontRef>
          </p:style>
          <p:txBody>
            <a:bodyPr lIns="2540" tIns="2540" rIns="2540" bIns="2540" spcCol="1270" anchor="ctr"/>
            <a:lstStyle/>
            <a:p>
              <a:pPr algn="ctr" defTabSz="88900" fontAlgn="auto">
                <a:lnSpc>
                  <a:spcPct val="90000"/>
                </a:lnSpc>
                <a:spcAft>
                  <a:spcPct val="35000"/>
                </a:spcAft>
                <a:defRPr/>
              </a:pPr>
              <a:r>
                <a:rPr lang="fr-FR" sz="200" dirty="0"/>
                <a:t>l</a:t>
              </a:r>
            </a:p>
          </p:txBody>
        </p:sp>
      </p:grpSp>
      <p:sp>
        <p:nvSpPr>
          <p:cNvPr id="33" name="Ellipse 32"/>
          <p:cNvSpPr/>
          <p:nvPr/>
        </p:nvSpPr>
        <p:spPr>
          <a:xfrm>
            <a:off x="928340" y="3024094"/>
            <a:ext cx="1707056" cy="1538428"/>
          </a:xfrm>
          <a:prstGeom prst="ellipse">
            <a:avLst/>
          </a:prstGeom>
          <a:solidFill>
            <a:srgbClr val="FF0000"/>
          </a:solidFill>
        </p:spPr>
        <p:style>
          <a:lnRef idx="0">
            <a:schemeClr val="accent4"/>
          </a:lnRef>
          <a:fillRef idx="3">
            <a:schemeClr val="accent4"/>
          </a:fillRef>
          <a:effectRef idx="3">
            <a:schemeClr val="accent4"/>
          </a:effectRef>
          <a:fontRef idx="minor">
            <a:schemeClr val="lt1"/>
          </a:fontRef>
        </p:style>
        <p:txBody>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endParaRPr lang="fr-FR">
              <a:solidFill>
                <a:srgbClr val="FFFFFF"/>
              </a:solidFill>
            </a:endParaRPr>
          </a:p>
          <a:p>
            <a:pPr algn="ctr"/>
            <a:r>
              <a:rPr lang="fr-FR" sz="2800" b="1">
                <a:solidFill>
                  <a:srgbClr val="FFFFFF"/>
                </a:solidFill>
                <a:effectLst>
                  <a:outerShdw blurRad="38100" dist="38100" dir="2700000" algn="tl">
                    <a:srgbClr val="C0C0C0"/>
                  </a:outerShdw>
                </a:effectLst>
              </a:rPr>
              <a:t>Corps</a:t>
            </a:r>
          </a:p>
        </p:txBody>
      </p:sp>
      <p:graphicFrame>
        <p:nvGraphicFramePr>
          <p:cNvPr id="34" name="Espace réservé du contenu 5"/>
          <p:cNvGraphicFramePr>
            <a:graphicFrameLocks/>
          </p:cNvGraphicFramePr>
          <p:nvPr>
            <p:extLst>
              <p:ext uri="{D42A27DB-BD31-4B8C-83A1-F6EECF244321}">
                <p14:modId xmlns:p14="http://schemas.microsoft.com/office/powerpoint/2010/main" val="1858978816"/>
              </p:ext>
            </p:extLst>
          </p:nvPr>
        </p:nvGraphicFramePr>
        <p:xfrm>
          <a:off x="0" y="0"/>
          <a:ext cx="7239051" cy="4095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 name="Rectangle 34"/>
          <p:cNvSpPr/>
          <p:nvPr/>
        </p:nvSpPr>
        <p:spPr>
          <a:xfrm>
            <a:off x="1155035" y="1340786"/>
            <a:ext cx="1265090" cy="954107"/>
          </a:xfrm>
          <a:prstGeom prst="rect">
            <a:avLst/>
          </a:prstGeom>
        </p:spPr>
        <p:txBody>
          <a:bodyPr wrap="none">
            <a:spAutoFit/>
          </a:bodyPr>
          <a:lstStyle/>
          <a:p>
            <a:pPr algn="ctr" fontAlgn="auto">
              <a:spcBef>
                <a:spcPts val="0"/>
              </a:spcBef>
              <a:spcAft>
                <a:spcPts val="0"/>
              </a:spcAft>
              <a:defRPr/>
            </a:pPr>
            <a:r>
              <a:rPr lang="fr-FR" sz="2800" b="1" dirty="0">
                <a:effectLst>
                  <a:outerShdw blurRad="38100" dist="38100" dir="2700000" algn="tl">
                    <a:srgbClr val="000000">
                      <a:alpha val="43137"/>
                    </a:srgbClr>
                  </a:outerShdw>
                </a:effectLst>
                <a:latin typeface="Garamond" panose="02020404030301010803" pitchFamily="18" charset="0"/>
              </a:rPr>
              <a:t>Esprit</a:t>
            </a:r>
          </a:p>
          <a:p>
            <a:pPr algn="ctr" fontAlgn="auto">
              <a:spcBef>
                <a:spcPts val="0"/>
              </a:spcBef>
              <a:spcAft>
                <a:spcPts val="0"/>
              </a:spcAft>
              <a:defRPr/>
            </a:pPr>
            <a:r>
              <a:rPr lang="fr-FR" sz="2800" b="1" dirty="0">
                <a:effectLst>
                  <a:outerShdw blurRad="38100" dist="38100" dir="2700000" algn="tl">
                    <a:srgbClr val="000000">
                      <a:alpha val="43137"/>
                    </a:srgbClr>
                  </a:outerShdw>
                </a:effectLst>
                <a:latin typeface="Garamond" panose="02020404030301010803" pitchFamily="18" charset="0"/>
              </a:rPr>
              <a:t>(Cœur)</a:t>
            </a:r>
          </a:p>
        </p:txBody>
      </p:sp>
      <p:sp>
        <p:nvSpPr>
          <p:cNvPr id="36" name="Arc 39"/>
          <p:cNvSpPr>
            <a:spLocks/>
          </p:cNvSpPr>
          <p:nvPr/>
        </p:nvSpPr>
        <p:spPr bwMode="auto">
          <a:xfrm rot="20942645" flipH="1" flipV="1">
            <a:off x="465344" y="1738473"/>
            <a:ext cx="2540531" cy="1689281"/>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37" name="Arc 39"/>
          <p:cNvSpPr>
            <a:spLocks/>
          </p:cNvSpPr>
          <p:nvPr/>
        </p:nvSpPr>
        <p:spPr bwMode="auto">
          <a:xfrm rot="9809977" flipH="1" flipV="1">
            <a:off x="380588" y="2163553"/>
            <a:ext cx="2552388" cy="165400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38" name="Rectangle 37"/>
          <p:cNvSpPr/>
          <p:nvPr/>
        </p:nvSpPr>
        <p:spPr>
          <a:xfrm>
            <a:off x="2273547" y="5006691"/>
            <a:ext cx="9931007" cy="584775"/>
          </a:xfrm>
          <a:prstGeom prst="rect">
            <a:avLst/>
          </a:prstGeom>
        </p:spPr>
        <p:txBody>
          <a:bodyPr wrap="square">
            <a:spAutoFit/>
          </a:bodyPr>
          <a:lstStyle/>
          <a:p>
            <a:pPr algn="ctr"/>
            <a:r>
              <a:rPr lang="fr-FR" sz="3200" b="1" dirty="0">
                <a:effectLst>
                  <a:outerShdw blurRad="38100" dist="38100" dir="2700000" algn="tl">
                    <a:srgbClr val="C0C0C0"/>
                  </a:outerShdw>
                </a:effectLst>
                <a:latin typeface="Candara" pitchFamily="34" charset="0"/>
              </a:rPr>
              <a:t>3. </a:t>
            </a:r>
            <a:r>
              <a:rPr lang="fr-FR" sz="2400" b="1" dirty="0">
                <a:effectLst>
                  <a:outerShdw blurRad="38100" dist="38100" dir="2700000" algn="tl">
                    <a:srgbClr val="C0C0C0"/>
                  </a:outerShdw>
                </a:effectLst>
                <a:latin typeface="Garamond" panose="02020404030301010803" pitchFamily="18" charset="0"/>
              </a:rPr>
              <a:t>On ne comprend vraiment  que ce qu’on enseigne aux </a:t>
            </a:r>
            <a:r>
              <a:rPr lang="fr-FR" sz="2400" b="1" dirty="0" smtClean="0">
                <a:effectLst>
                  <a:outerShdw blurRad="38100" dist="38100" dir="2700000" algn="tl">
                    <a:srgbClr val="C0C0C0"/>
                  </a:outerShdw>
                </a:effectLst>
                <a:latin typeface="Garamond" panose="02020404030301010803" pitchFamily="18" charset="0"/>
              </a:rPr>
              <a:t>autres</a:t>
            </a:r>
            <a:endParaRPr lang="fr-FR" sz="2400" b="1" dirty="0">
              <a:effectLst>
                <a:outerShdw blurRad="38100" dist="38100" dir="2700000" algn="tl">
                  <a:srgbClr val="C0C0C0"/>
                </a:outerShdw>
              </a:effectLst>
              <a:latin typeface="Garamond" panose="02020404030301010803" pitchFamily="18" charset="0"/>
            </a:endParaRPr>
          </a:p>
        </p:txBody>
      </p:sp>
      <p:sp>
        <p:nvSpPr>
          <p:cNvPr id="39" name="Ellipse 38"/>
          <p:cNvSpPr/>
          <p:nvPr/>
        </p:nvSpPr>
        <p:spPr>
          <a:xfrm>
            <a:off x="928340" y="5219502"/>
            <a:ext cx="1658162" cy="1538428"/>
          </a:xfrm>
          <a:prstGeom prst="ellipse">
            <a:avLst/>
          </a:prstGeom>
        </p:spPr>
        <p:style>
          <a:lnRef idx="0">
            <a:schemeClr val="accent6"/>
          </a:lnRef>
          <a:fillRef idx="3">
            <a:schemeClr val="accent6"/>
          </a:fillRef>
          <a:effectRef idx="3">
            <a:schemeClr val="accent6"/>
          </a:effectRef>
          <a:fontRef idx="minor">
            <a:schemeClr val="lt1"/>
          </a:fontRef>
        </p:style>
        <p:txBody>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endParaRPr lang="fr-FR">
              <a:solidFill>
                <a:srgbClr val="FFFFFF"/>
              </a:solidFill>
            </a:endParaRPr>
          </a:p>
          <a:p>
            <a:pPr algn="ctr"/>
            <a:r>
              <a:rPr lang="fr-FR" sz="2800" b="1">
                <a:solidFill>
                  <a:srgbClr val="FFFFFF"/>
                </a:solidFill>
                <a:effectLst>
                  <a:outerShdw blurRad="38100" dist="38100" dir="2700000" algn="tl">
                    <a:srgbClr val="C0C0C0"/>
                  </a:outerShdw>
                </a:effectLst>
              </a:rPr>
              <a:t>élève</a:t>
            </a:r>
          </a:p>
        </p:txBody>
      </p:sp>
      <p:sp>
        <p:nvSpPr>
          <p:cNvPr id="40" name="Arc 39"/>
          <p:cNvSpPr>
            <a:spLocks/>
          </p:cNvSpPr>
          <p:nvPr/>
        </p:nvSpPr>
        <p:spPr bwMode="auto">
          <a:xfrm rot="20942645" flipH="1" flipV="1">
            <a:off x="740699" y="4038289"/>
            <a:ext cx="2256991" cy="1377491"/>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41" name="Arc 39"/>
          <p:cNvSpPr>
            <a:spLocks/>
          </p:cNvSpPr>
          <p:nvPr/>
        </p:nvSpPr>
        <p:spPr bwMode="auto">
          <a:xfrm rot="9809977" flipH="1" flipV="1">
            <a:off x="361111" y="4414695"/>
            <a:ext cx="2449018" cy="1377491"/>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Tree>
    <p:extLst>
      <p:ext uri="{BB962C8B-B14F-4D97-AF65-F5344CB8AC3E}">
        <p14:creationId xmlns:p14="http://schemas.microsoft.com/office/powerpoint/2010/main" val="1195460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2000"/>
                                        <p:tgtEl>
                                          <p:spTgt spid="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2000"/>
                                        <p:tgtEl>
                                          <p:spTgt spid="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2000"/>
                                        <p:tgtEl>
                                          <p:spTgt spid="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2" descr="http://www.chemistryland.com/Metricopoulos/MathBegins/PhysicalUnivers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46769" y="213360"/>
            <a:ext cx="5322150" cy="6310270"/>
          </a:xfrm>
          <a:prstGeom prst="rect">
            <a:avLst/>
          </a:prstGeom>
          <a:solidFill>
            <a:srgbClr val="7030A0"/>
          </a:solidFill>
          <a:ln>
            <a:noFill/>
          </a:ln>
          <a:extLst/>
        </p:spPr>
      </p:pic>
      <p:sp>
        <p:nvSpPr>
          <p:cNvPr id="2" name="Plaque 1"/>
          <p:cNvSpPr/>
          <p:nvPr/>
        </p:nvSpPr>
        <p:spPr>
          <a:xfrm>
            <a:off x="257908" y="213360"/>
            <a:ext cx="5880736" cy="6310270"/>
          </a:xfrm>
          <a:prstGeom prst="bevel">
            <a:avLst/>
          </a:prstGeom>
          <a:solidFill>
            <a:srgbClr val="7030A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3200" i="1" dirty="0">
                <a:latin typeface="Garamond" pitchFamily="18" charset="0"/>
              </a:rPr>
              <a:t>« L'homme ne saurait apercevoir l'ordre qui règne dans la création, sans éprouver quelque chose de la joie d'un fils qui retrouverait la trace de son père. » </a:t>
            </a:r>
            <a:endParaRPr lang="fr-FR" sz="3200" i="1" dirty="0" smtClean="0">
              <a:latin typeface="Garamond" pitchFamily="18" charset="0"/>
            </a:endParaRPr>
          </a:p>
          <a:p>
            <a:pPr>
              <a:defRPr/>
            </a:pPr>
            <a:endParaRPr lang="fr-FR" sz="1050" b="1" i="1" dirty="0">
              <a:latin typeface="Garamond" pitchFamily="18" charset="0"/>
            </a:endParaRPr>
          </a:p>
          <a:p>
            <a:pPr>
              <a:defRPr/>
            </a:pPr>
            <a:r>
              <a:rPr lang="fr-FR" sz="3200" b="1" dirty="0" smtClean="0">
                <a:latin typeface="Garamond" pitchFamily="18" charset="0"/>
              </a:rPr>
              <a:t>Frédéric </a:t>
            </a:r>
            <a:r>
              <a:rPr lang="fr-FR" sz="3200" b="1" dirty="0">
                <a:latin typeface="Garamond" pitchFamily="18" charset="0"/>
              </a:rPr>
              <a:t>Ozanam</a:t>
            </a:r>
          </a:p>
          <a:p>
            <a:pPr fontAlgn="auto">
              <a:spcAft>
                <a:spcPts val="0"/>
              </a:spcAft>
              <a:defRPr/>
            </a:pPr>
            <a:endParaRPr lang="fr-FR" sz="2400" b="1" dirty="0">
              <a:latin typeface="Garamond" pitchFamily="18" charset="0"/>
            </a:endParaRPr>
          </a:p>
        </p:txBody>
      </p:sp>
    </p:spTree>
    <p:extLst>
      <p:ext uri="{BB962C8B-B14F-4D97-AF65-F5344CB8AC3E}">
        <p14:creationId xmlns:p14="http://schemas.microsoft.com/office/powerpoint/2010/main" val="24361893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Espace réservé du contenu 23"/>
          <p:cNvGraphicFramePr>
            <a:graphicFrameLocks noGrp="1"/>
          </p:cNvGraphicFramePr>
          <p:nvPr>
            <p:ph sz="half" idx="4294967295"/>
            <p:extLst>
              <p:ext uri="{D42A27DB-BD31-4B8C-83A1-F6EECF244321}">
                <p14:modId xmlns:p14="http://schemas.microsoft.com/office/powerpoint/2010/main" val="3463769647"/>
              </p:ext>
            </p:extLst>
          </p:nvPr>
        </p:nvGraphicFramePr>
        <p:xfrm>
          <a:off x="6943929" y="259185"/>
          <a:ext cx="5332412" cy="598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Arc 39"/>
          <p:cNvSpPr>
            <a:spLocks/>
          </p:cNvSpPr>
          <p:nvPr/>
        </p:nvSpPr>
        <p:spPr bwMode="auto">
          <a:xfrm rot="4978470" flipH="1" flipV="1">
            <a:off x="4748251" y="617475"/>
            <a:ext cx="2644696" cy="303793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6">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26" name="Ellipse 25"/>
          <p:cNvSpPr/>
          <p:nvPr/>
        </p:nvSpPr>
        <p:spPr>
          <a:xfrm>
            <a:off x="7685902" y="3145191"/>
            <a:ext cx="1438742" cy="1378530"/>
          </a:xfrm>
          <a:prstGeom prst="ellipse">
            <a:avLst/>
          </a:prstGeom>
          <a:solidFill>
            <a:srgbClr val="002060"/>
          </a:solidFill>
          <a:scene3d>
            <a:camera prst="orthographicFront"/>
            <a:lightRig rig="chilly" dir="t"/>
          </a:scene3d>
        </p:spPr>
        <p:style>
          <a:lnRef idx="0">
            <a:schemeClr val="accent1"/>
          </a:lnRef>
          <a:fillRef idx="3">
            <a:schemeClr val="accent1"/>
          </a:fillRef>
          <a:effectRef idx="3">
            <a:schemeClr val="accent1"/>
          </a:effectRef>
          <a:fontRef idx="minor">
            <a:schemeClr val="lt1"/>
          </a:fontRef>
        </p:style>
        <p:txBody>
          <a:bodyPr/>
          <a:lstStyle/>
          <a:p>
            <a:endParaRPr lang="fr-FR" dirty="0" smtClean="0"/>
          </a:p>
          <a:p>
            <a:pPr algn="ctr"/>
            <a:r>
              <a:rPr lang="fr-FR" sz="2400" dirty="0" smtClean="0">
                <a:solidFill>
                  <a:schemeClr val="tx1"/>
                </a:solidFill>
              </a:rPr>
              <a:t>Sujet</a:t>
            </a:r>
            <a:endParaRPr lang="fr-FR" sz="2400" dirty="0">
              <a:solidFill>
                <a:schemeClr val="tx1"/>
              </a:solidFill>
            </a:endParaRPr>
          </a:p>
        </p:txBody>
      </p:sp>
      <p:grpSp>
        <p:nvGrpSpPr>
          <p:cNvPr id="3" name="Groupe 27"/>
          <p:cNvGrpSpPr/>
          <p:nvPr/>
        </p:nvGrpSpPr>
        <p:grpSpPr>
          <a:xfrm>
            <a:off x="10491669" y="3185851"/>
            <a:ext cx="1650166" cy="1378530"/>
            <a:chOff x="244323" y="2596858"/>
            <a:chExt cx="1420553" cy="1664282"/>
          </a:xfrm>
          <a:scene3d>
            <a:camera prst="orthographicFront"/>
            <a:lightRig rig="chilly" dir="t"/>
          </a:scene3d>
        </p:grpSpPr>
        <p:sp>
          <p:nvSpPr>
            <p:cNvPr id="29" name="Ellipse 28"/>
            <p:cNvSpPr/>
            <p:nvPr/>
          </p:nvSpPr>
          <p:spPr>
            <a:xfrm>
              <a:off x="334686" y="2596858"/>
              <a:ext cx="1330190" cy="1664282"/>
            </a:xfrm>
            <a:prstGeom prst="ellipse">
              <a:avLst/>
            </a:prstGeom>
            <a:solidFill>
              <a:srgbClr val="FF0000"/>
            </a:solidFill>
          </p:spPr>
          <p:style>
            <a:lnRef idx="0">
              <a:schemeClr val="accent5"/>
            </a:lnRef>
            <a:fillRef idx="3">
              <a:schemeClr val="accent5"/>
            </a:fillRef>
            <a:effectRef idx="3">
              <a:schemeClr val="accent5"/>
            </a:effectRef>
            <a:fontRef idx="minor">
              <a:schemeClr val="lt1"/>
            </a:fontRef>
          </p:style>
          <p:txBody>
            <a:bodyPr/>
            <a:lstStyle/>
            <a:p>
              <a:pPr fontAlgn="auto">
                <a:spcBef>
                  <a:spcPts val="0"/>
                </a:spcBef>
                <a:spcAft>
                  <a:spcPts val="0"/>
                </a:spcAft>
                <a:defRPr/>
              </a:pPr>
              <a:endParaRPr lang="fr-FR" dirty="0"/>
            </a:p>
            <a:p>
              <a:pPr algn="ctr" fontAlgn="auto">
                <a:spcBef>
                  <a:spcPts val="0"/>
                </a:spcBef>
                <a:spcAft>
                  <a:spcPts val="0"/>
                </a:spcAft>
                <a:defRPr/>
              </a:pPr>
              <a:r>
                <a:rPr lang="fr-FR" sz="2800" b="1" dirty="0">
                  <a:effectLst>
                    <a:outerShdw blurRad="38100" dist="38100" dir="2700000" algn="tl">
                      <a:srgbClr val="000000">
                        <a:alpha val="43137"/>
                      </a:srgbClr>
                    </a:outerShdw>
                  </a:effectLst>
                  <a:latin typeface="Arial Narrow" pitchFamily="34" charset="0"/>
                </a:rPr>
                <a:t>Objet</a:t>
              </a:r>
            </a:p>
          </p:txBody>
        </p:sp>
        <p:sp>
          <p:nvSpPr>
            <p:cNvPr id="30" name="Ellipse 4"/>
            <p:cNvSpPr/>
            <p:nvPr/>
          </p:nvSpPr>
          <p:spPr>
            <a:xfrm>
              <a:off x="244323" y="2840586"/>
              <a:ext cx="1176824" cy="1176826"/>
            </a:xfrm>
            <a:prstGeom prst="rect">
              <a:avLst/>
            </a:prstGeom>
            <a:sp3d/>
          </p:spPr>
          <p:style>
            <a:lnRef idx="0">
              <a:scrgbClr r="0" g="0" b="0"/>
            </a:lnRef>
            <a:fillRef idx="0">
              <a:scrgbClr r="0" g="0" b="0"/>
            </a:fillRef>
            <a:effectRef idx="0">
              <a:scrgbClr r="0" g="0" b="0"/>
            </a:effectRef>
            <a:fontRef idx="minor">
              <a:schemeClr val="tx1"/>
            </a:fontRef>
          </p:style>
          <p:txBody>
            <a:bodyPr lIns="3810" tIns="3810" rIns="3810" bIns="3810" spcCol="1270" anchor="ctr"/>
            <a:lstStyle/>
            <a:p>
              <a:pPr algn="ctr" defTabSz="133350" fontAlgn="auto">
                <a:lnSpc>
                  <a:spcPct val="90000"/>
                </a:lnSpc>
                <a:spcAft>
                  <a:spcPct val="35000"/>
                </a:spcAft>
                <a:defRPr/>
              </a:pPr>
              <a:r>
                <a:rPr lang="fr-FR" sz="300" dirty="0">
                  <a:latin typeface="Arial Narrow" pitchFamily="34" charset="0"/>
                </a:rPr>
                <a:t>i</a:t>
              </a:r>
            </a:p>
          </p:txBody>
        </p:sp>
      </p:grpSp>
      <p:grpSp>
        <p:nvGrpSpPr>
          <p:cNvPr id="33800" name="Groupe 30"/>
          <p:cNvGrpSpPr>
            <a:grpSpLocks/>
          </p:cNvGrpSpPr>
          <p:nvPr/>
        </p:nvGrpSpPr>
        <p:grpSpPr bwMode="auto">
          <a:xfrm>
            <a:off x="1" y="2657745"/>
            <a:ext cx="4586242" cy="2200006"/>
            <a:chOff x="0" y="2160312"/>
            <a:chExt cx="3998910" cy="1667425"/>
          </a:xfrm>
        </p:grpSpPr>
        <p:sp>
          <p:nvSpPr>
            <p:cNvPr id="32" name="Ellipse 31"/>
            <p:cNvSpPr/>
            <p:nvPr/>
          </p:nvSpPr>
          <p:spPr>
            <a:xfrm>
              <a:off x="0" y="2160312"/>
              <a:ext cx="3998910" cy="1667425"/>
            </a:xfrm>
            <a:prstGeom prst="ellipse">
              <a:avLst/>
            </a:prstGeom>
          </p:spPr>
          <p:style>
            <a:lnRef idx="1">
              <a:schemeClr val="accent6"/>
            </a:lnRef>
            <a:fillRef idx="2">
              <a:schemeClr val="accent6"/>
            </a:fillRef>
            <a:effectRef idx="1">
              <a:schemeClr val="accent6"/>
            </a:effectRef>
            <a:fontRef idx="minor">
              <a:schemeClr val="dk1"/>
            </a:fontRef>
          </p:style>
        </p:sp>
        <p:sp>
          <p:nvSpPr>
            <p:cNvPr id="33" name="Ellipse 4"/>
            <p:cNvSpPr/>
            <p:nvPr/>
          </p:nvSpPr>
          <p:spPr>
            <a:xfrm>
              <a:off x="585788" y="2404868"/>
              <a:ext cx="2827335" cy="1178314"/>
            </a:xfrm>
            <a:prstGeom prst="rect">
              <a:avLst/>
            </a:prstGeom>
          </p:spPr>
          <p:style>
            <a:lnRef idx="0">
              <a:scrgbClr r="0" g="0" b="0"/>
            </a:lnRef>
            <a:fillRef idx="0">
              <a:scrgbClr r="0" g="0" b="0"/>
            </a:fillRef>
            <a:effectRef idx="0">
              <a:scrgbClr r="0" g="0" b="0"/>
            </a:effectRef>
            <a:fontRef idx="minor">
              <a:schemeClr val="dk1"/>
            </a:fontRef>
          </p:style>
          <p:txBody>
            <a:bodyPr lIns="2540" tIns="2540" rIns="2540" bIns="2540" spcCol="1270" anchor="ctr"/>
            <a:lstStyle/>
            <a:p>
              <a:pPr algn="ctr" defTabSz="88900" fontAlgn="auto">
                <a:lnSpc>
                  <a:spcPct val="90000"/>
                </a:lnSpc>
                <a:spcAft>
                  <a:spcPct val="35000"/>
                </a:spcAft>
                <a:defRPr/>
              </a:pPr>
              <a:r>
                <a:rPr lang="fr-FR" sz="200" dirty="0"/>
                <a:t>l</a:t>
              </a:r>
            </a:p>
          </p:txBody>
        </p:sp>
      </p:grpSp>
      <p:grpSp>
        <p:nvGrpSpPr>
          <p:cNvPr id="5" name="Groupe 33"/>
          <p:cNvGrpSpPr/>
          <p:nvPr/>
        </p:nvGrpSpPr>
        <p:grpSpPr>
          <a:xfrm>
            <a:off x="7543" y="3051412"/>
            <a:ext cx="1427003" cy="1378530"/>
            <a:chOff x="594" y="2596858"/>
            <a:chExt cx="1664282" cy="1664282"/>
          </a:xfrm>
          <a:solidFill>
            <a:srgbClr val="002060"/>
          </a:solidFill>
          <a:scene3d>
            <a:camera prst="orthographicFront"/>
            <a:lightRig rig="chilly" dir="t"/>
          </a:scene3d>
        </p:grpSpPr>
        <p:sp>
          <p:nvSpPr>
            <p:cNvPr id="35" name="Ellipse 34"/>
            <p:cNvSpPr/>
            <p:nvPr/>
          </p:nvSpPr>
          <p:spPr>
            <a:xfrm>
              <a:off x="594" y="2596858"/>
              <a:ext cx="1664282" cy="1664282"/>
            </a:xfrm>
            <a:prstGeom prst="ellipse">
              <a:avLst/>
            </a:prstGeom>
            <a:grpFill/>
          </p:spPr>
          <p:style>
            <a:lnRef idx="0">
              <a:schemeClr val="accent1"/>
            </a:lnRef>
            <a:fillRef idx="3">
              <a:schemeClr val="accent1"/>
            </a:fillRef>
            <a:effectRef idx="3">
              <a:schemeClr val="accent1"/>
            </a:effectRef>
            <a:fontRef idx="minor">
              <a:schemeClr val="lt1"/>
            </a:fontRef>
          </p:style>
        </p:sp>
        <p:sp>
          <p:nvSpPr>
            <p:cNvPr id="36" name="Ellipse 4"/>
            <p:cNvSpPr/>
            <p:nvPr/>
          </p:nvSpPr>
          <p:spPr>
            <a:xfrm>
              <a:off x="244323" y="2840586"/>
              <a:ext cx="1176824" cy="1176826"/>
            </a:xfrm>
            <a:prstGeom prst="rect">
              <a:avLst/>
            </a:prstGeom>
            <a:grpFill/>
            <a:sp3d/>
          </p:spPr>
          <p:style>
            <a:lnRef idx="0">
              <a:scrgbClr r="0" g="0" b="0"/>
            </a:lnRef>
            <a:fillRef idx="0">
              <a:scrgbClr r="0" g="0" b="0"/>
            </a:fillRef>
            <a:effectRef idx="0">
              <a:scrgbClr r="0" g="0" b="0"/>
            </a:effectRef>
            <a:fontRef idx="minor">
              <a:schemeClr val="tx1"/>
            </a:fontRef>
          </p:style>
          <p:txBody>
            <a:bodyPr lIns="3810" tIns="3810" rIns="3810" bIns="3810" spcCol="1270" anchor="ctr"/>
            <a:lstStyle/>
            <a:p>
              <a:pPr algn="ctr" defTabSz="133350" fontAlgn="auto">
                <a:lnSpc>
                  <a:spcPct val="90000"/>
                </a:lnSpc>
                <a:spcAft>
                  <a:spcPct val="35000"/>
                </a:spcAft>
                <a:defRPr/>
              </a:pPr>
              <a:r>
                <a:rPr lang="fr-FR" sz="2400" b="1" dirty="0" err="1">
                  <a:effectLst>
                    <a:outerShdw blurRad="38100" dist="38100" dir="2700000" algn="tl">
                      <a:srgbClr val="000000">
                        <a:alpha val="43137"/>
                      </a:srgbClr>
                    </a:outerShdw>
                  </a:effectLst>
                  <a:latin typeface="Arial Narrow" pitchFamily="34" charset="0"/>
                </a:rPr>
                <a:t>Noesis</a:t>
              </a:r>
              <a:endParaRPr lang="fr-FR" sz="2400" b="1" dirty="0">
                <a:effectLst>
                  <a:outerShdw blurRad="38100" dist="38100" dir="2700000" algn="tl">
                    <a:srgbClr val="000000">
                      <a:alpha val="43137"/>
                    </a:srgbClr>
                  </a:outerShdw>
                </a:effectLst>
                <a:latin typeface="Arial Narrow" pitchFamily="34" charset="0"/>
              </a:endParaRPr>
            </a:p>
          </p:txBody>
        </p:sp>
      </p:grpSp>
      <p:sp>
        <p:nvSpPr>
          <p:cNvPr id="39" name="Ellipse 4"/>
          <p:cNvSpPr/>
          <p:nvPr/>
        </p:nvSpPr>
        <p:spPr>
          <a:xfrm>
            <a:off x="3331104" y="3202254"/>
            <a:ext cx="1367041" cy="974769"/>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tx1"/>
          </a:fontRef>
        </p:style>
        <p:txBody>
          <a:bodyPr lIns="3810" tIns="3810" rIns="3810" bIns="3810" spcCol="1270" anchor="ctr"/>
          <a:lstStyle/>
          <a:p>
            <a:pPr algn="ctr" defTabSz="133350" fontAlgn="auto">
              <a:lnSpc>
                <a:spcPct val="90000"/>
              </a:lnSpc>
              <a:spcAft>
                <a:spcPct val="35000"/>
              </a:spcAft>
              <a:defRPr/>
            </a:pPr>
            <a:r>
              <a:rPr lang="fr-FR" sz="300" dirty="0">
                <a:latin typeface="Arial Narrow" pitchFamily="34" charset="0"/>
              </a:rPr>
              <a:t>i</a:t>
            </a:r>
          </a:p>
        </p:txBody>
      </p:sp>
      <p:sp>
        <p:nvSpPr>
          <p:cNvPr id="33803" name="Rectangle 42"/>
          <p:cNvSpPr>
            <a:spLocks noChangeArrowheads="1"/>
          </p:cNvSpPr>
          <p:nvPr/>
        </p:nvSpPr>
        <p:spPr bwMode="auto">
          <a:xfrm>
            <a:off x="1239666" y="2025671"/>
            <a:ext cx="21820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sz="3200" dirty="0">
                <a:solidFill>
                  <a:srgbClr val="FFFFFF"/>
                </a:solidFill>
                <a:latin typeface="Garamond" pitchFamily="18" charset="0"/>
              </a:rPr>
              <a:t>Être humain</a:t>
            </a:r>
          </a:p>
        </p:txBody>
      </p:sp>
      <p:sp>
        <p:nvSpPr>
          <p:cNvPr id="33804" name="Rectangle 43"/>
          <p:cNvSpPr>
            <a:spLocks noChangeArrowheads="1"/>
          </p:cNvSpPr>
          <p:nvPr/>
        </p:nvSpPr>
        <p:spPr bwMode="auto">
          <a:xfrm>
            <a:off x="8562339" y="2060914"/>
            <a:ext cx="29328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sz="3200" dirty="0">
                <a:solidFill>
                  <a:srgbClr val="FFFFFF"/>
                </a:solidFill>
                <a:latin typeface="Garamond" pitchFamily="18" charset="0"/>
              </a:rPr>
              <a:t>Toutes les choses</a:t>
            </a:r>
          </a:p>
        </p:txBody>
      </p:sp>
      <p:sp>
        <p:nvSpPr>
          <p:cNvPr id="33805" name="Rectangle 44"/>
          <p:cNvSpPr>
            <a:spLocks noChangeArrowheads="1"/>
          </p:cNvSpPr>
          <p:nvPr/>
        </p:nvSpPr>
        <p:spPr bwMode="auto">
          <a:xfrm>
            <a:off x="8265365" y="5198926"/>
            <a:ext cx="33974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sz="2800" dirty="0">
                <a:solidFill>
                  <a:srgbClr val="FFFFFF"/>
                </a:solidFill>
                <a:latin typeface="Garamond" pitchFamily="18" charset="0"/>
              </a:rPr>
              <a:t>Structure de l’existence</a:t>
            </a:r>
          </a:p>
        </p:txBody>
      </p:sp>
      <p:sp>
        <p:nvSpPr>
          <p:cNvPr id="33806" name="Rectangle 45"/>
          <p:cNvSpPr>
            <a:spLocks noChangeArrowheads="1"/>
          </p:cNvSpPr>
          <p:nvPr/>
        </p:nvSpPr>
        <p:spPr bwMode="auto">
          <a:xfrm>
            <a:off x="625864" y="5181959"/>
            <a:ext cx="3301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sz="2800" dirty="0">
                <a:solidFill>
                  <a:srgbClr val="FFFFFF"/>
                </a:solidFill>
                <a:latin typeface="Garamond" pitchFamily="18" charset="0"/>
              </a:rPr>
              <a:t>Structure de la logique</a:t>
            </a:r>
          </a:p>
        </p:txBody>
      </p:sp>
      <p:sp>
        <p:nvSpPr>
          <p:cNvPr id="47" name="Arc 39"/>
          <p:cNvSpPr>
            <a:spLocks/>
          </p:cNvSpPr>
          <p:nvPr/>
        </p:nvSpPr>
        <p:spPr bwMode="auto">
          <a:xfrm rot="4959298" flipH="1" flipV="1">
            <a:off x="4763069" y="4416664"/>
            <a:ext cx="2644696" cy="303793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139700">
              <a:schemeClr val="accent6">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48" name="Arc 39"/>
          <p:cNvSpPr>
            <a:spLocks/>
          </p:cNvSpPr>
          <p:nvPr/>
        </p:nvSpPr>
        <p:spPr bwMode="auto">
          <a:xfrm rot="15652128" flipH="1" flipV="1">
            <a:off x="4496134" y="3267348"/>
            <a:ext cx="2644696" cy="303793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2">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49" name="Rectangle 48"/>
          <p:cNvSpPr/>
          <p:nvPr/>
        </p:nvSpPr>
        <p:spPr>
          <a:xfrm>
            <a:off x="4444382" y="142876"/>
            <a:ext cx="2808782"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fontAlgn="auto">
              <a:spcBef>
                <a:spcPts val="0"/>
              </a:spcBef>
              <a:spcAft>
                <a:spcPts val="0"/>
              </a:spcAft>
              <a:defRPr/>
            </a:pPr>
            <a:r>
              <a:rPr lang="fr-FR" sz="2800" dirty="0" smtClean="0">
                <a:solidFill>
                  <a:srgbClr val="002060"/>
                </a:solidFill>
                <a:latin typeface="Garamond" pitchFamily="18" charset="0"/>
              </a:rPr>
              <a:t>Intérêt, </a:t>
            </a:r>
            <a:r>
              <a:rPr lang="fr-FR" sz="2800" i="1" dirty="0" smtClean="0">
                <a:solidFill>
                  <a:srgbClr val="002060"/>
                </a:solidFill>
                <a:latin typeface="Garamond" pitchFamily="18" charset="0"/>
              </a:rPr>
              <a:t>libido </a:t>
            </a:r>
            <a:r>
              <a:rPr lang="fr-FR" sz="2800" i="1" dirty="0" err="1" smtClean="0">
                <a:solidFill>
                  <a:srgbClr val="002060"/>
                </a:solidFill>
                <a:latin typeface="Garamond" pitchFamily="18" charset="0"/>
              </a:rPr>
              <a:t>sciendi</a:t>
            </a:r>
            <a:endParaRPr lang="fr-FR" sz="2800" i="1" dirty="0">
              <a:solidFill>
                <a:srgbClr val="002060"/>
              </a:solidFill>
              <a:latin typeface="Garamond" pitchFamily="18" charset="0"/>
            </a:endParaRPr>
          </a:p>
        </p:txBody>
      </p:sp>
      <p:sp>
        <p:nvSpPr>
          <p:cNvPr id="33814" name="Rectangle 49"/>
          <p:cNvSpPr>
            <a:spLocks noChangeArrowheads="1"/>
          </p:cNvSpPr>
          <p:nvPr/>
        </p:nvSpPr>
        <p:spPr bwMode="auto">
          <a:xfrm>
            <a:off x="4859191" y="1167602"/>
            <a:ext cx="22958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sz="2800" dirty="0">
                <a:solidFill>
                  <a:srgbClr val="FFFFFF"/>
                </a:solidFill>
                <a:latin typeface="Garamond" pitchFamily="18" charset="0"/>
              </a:rPr>
              <a:t>Structure de </a:t>
            </a:r>
          </a:p>
          <a:p>
            <a:pPr algn="ctr"/>
            <a:r>
              <a:rPr lang="fr-FR" sz="2800" dirty="0">
                <a:solidFill>
                  <a:srgbClr val="FFFFFF"/>
                </a:solidFill>
                <a:latin typeface="Garamond" pitchFamily="18" charset="0"/>
              </a:rPr>
              <a:t>la connaissance</a:t>
            </a:r>
          </a:p>
        </p:txBody>
      </p:sp>
      <p:sp>
        <p:nvSpPr>
          <p:cNvPr id="51" name="Arc 39"/>
          <p:cNvSpPr>
            <a:spLocks/>
          </p:cNvSpPr>
          <p:nvPr/>
        </p:nvSpPr>
        <p:spPr bwMode="auto">
          <a:xfrm rot="15747820" flipH="1" flipV="1">
            <a:off x="4526425" y="-371368"/>
            <a:ext cx="2644696" cy="303793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2">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52" name="Rectangle 51"/>
          <p:cNvSpPr/>
          <p:nvPr/>
        </p:nvSpPr>
        <p:spPr>
          <a:xfrm>
            <a:off x="4983234" y="2621971"/>
            <a:ext cx="1984839" cy="523220"/>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none">
            <a:spAutoFit/>
          </a:bodyPr>
          <a:lstStyle/>
          <a:p>
            <a:pPr algn="ctr" fontAlgn="auto">
              <a:spcBef>
                <a:spcPts val="0"/>
              </a:spcBef>
              <a:spcAft>
                <a:spcPts val="0"/>
              </a:spcAft>
              <a:defRPr/>
            </a:pPr>
            <a:r>
              <a:rPr lang="fr-FR" sz="2800" dirty="0">
                <a:solidFill>
                  <a:srgbClr val="FF0000"/>
                </a:solidFill>
                <a:latin typeface="Garamond" pitchFamily="18" charset="0"/>
              </a:rPr>
              <a:t>connaissance</a:t>
            </a:r>
          </a:p>
        </p:txBody>
      </p:sp>
      <p:sp>
        <p:nvSpPr>
          <p:cNvPr id="53" name="Rectangle 52"/>
          <p:cNvSpPr/>
          <p:nvPr/>
        </p:nvSpPr>
        <p:spPr>
          <a:xfrm>
            <a:off x="4857751" y="6215063"/>
            <a:ext cx="2387600" cy="461962"/>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a:spAutoFit/>
          </a:bodyPr>
          <a:lstStyle/>
          <a:p>
            <a:pPr algn="ctr"/>
            <a:r>
              <a:rPr lang="fr-FR" sz="2400" dirty="0">
                <a:solidFill>
                  <a:srgbClr val="FF0000"/>
                </a:solidFill>
                <a:latin typeface="Garamond" pitchFamily="18" charset="0"/>
              </a:rPr>
              <a:t>Connaissance</a:t>
            </a:r>
            <a:endParaRPr lang="fr-FR" dirty="0">
              <a:solidFill>
                <a:srgbClr val="FFFFFF"/>
              </a:solidFill>
              <a:latin typeface="Garamond" pitchFamily="18" charset="0"/>
            </a:endParaRPr>
          </a:p>
        </p:txBody>
      </p:sp>
      <p:sp>
        <p:nvSpPr>
          <p:cNvPr id="54" name="Rectangle 53"/>
          <p:cNvSpPr/>
          <p:nvPr/>
        </p:nvSpPr>
        <p:spPr>
          <a:xfrm>
            <a:off x="4698145" y="3569614"/>
            <a:ext cx="2555019"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fontAlgn="auto">
              <a:spcBef>
                <a:spcPts val="0"/>
              </a:spcBef>
              <a:spcAft>
                <a:spcPts val="0"/>
              </a:spcAft>
              <a:defRPr/>
            </a:pPr>
            <a:r>
              <a:rPr lang="fr-FR" sz="2800" dirty="0" smtClean="0">
                <a:solidFill>
                  <a:srgbClr val="002060"/>
                </a:solidFill>
                <a:latin typeface="Garamond" pitchFamily="18" charset="0"/>
              </a:rPr>
              <a:t>Pratique</a:t>
            </a:r>
          </a:p>
          <a:p>
            <a:pPr algn="ctr" fontAlgn="auto">
              <a:spcBef>
                <a:spcPts val="0"/>
              </a:spcBef>
              <a:spcAft>
                <a:spcPts val="0"/>
              </a:spcAft>
              <a:defRPr/>
            </a:pPr>
            <a:r>
              <a:rPr lang="fr-FR" sz="2800" i="1" dirty="0" smtClean="0">
                <a:solidFill>
                  <a:srgbClr val="002060"/>
                </a:solidFill>
                <a:latin typeface="Garamond" pitchFamily="18" charset="0"/>
              </a:rPr>
              <a:t>Libido </a:t>
            </a:r>
            <a:r>
              <a:rPr lang="fr-FR" sz="2800" i="1" dirty="0" err="1" smtClean="0">
                <a:solidFill>
                  <a:srgbClr val="002060"/>
                </a:solidFill>
                <a:latin typeface="Garamond" pitchFamily="18" charset="0"/>
              </a:rPr>
              <a:t>dominandi</a:t>
            </a:r>
            <a:endParaRPr lang="fr-FR" sz="2800" i="1" dirty="0">
              <a:solidFill>
                <a:srgbClr val="002060"/>
              </a:solidFill>
              <a:latin typeface="Garamond" pitchFamily="18" charset="0"/>
            </a:endParaRPr>
          </a:p>
        </p:txBody>
      </p:sp>
      <p:sp>
        <p:nvSpPr>
          <p:cNvPr id="33821" name="Rectangle 54"/>
          <p:cNvSpPr>
            <a:spLocks noChangeArrowheads="1"/>
          </p:cNvSpPr>
          <p:nvPr/>
        </p:nvSpPr>
        <p:spPr bwMode="auto">
          <a:xfrm>
            <a:off x="5021447" y="4857750"/>
            <a:ext cx="197554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sz="2800" dirty="0">
                <a:solidFill>
                  <a:srgbClr val="FFFFFF"/>
                </a:solidFill>
                <a:latin typeface="Garamond" pitchFamily="18" charset="0"/>
              </a:rPr>
              <a:t>Structure de </a:t>
            </a:r>
          </a:p>
          <a:p>
            <a:pPr algn="ctr"/>
            <a:r>
              <a:rPr lang="fr-FR" sz="2800" dirty="0">
                <a:solidFill>
                  <a:srgbClr val="FFFFFF"/>
                </a:solidFill>
                <a:latin typeface="Garamond" pitchFamily="18" charset="0"/>
              </a:rPr>
              <a:t>la pratique</a:t>
            </a:r>
          </a:p>
        </p:txBody>
      </p:sp>
      <p:sp>
        <p:nvSpPr>
          <p:cNvPr id="40" name="Arc 39"/>
          <p:cNvSpPr>
            <a:spLocks/>
          </p:cNvSpPr>
          <p:nvPr/>
        </p:nvSpPr>
        <p:spPr bwMode="auto">
          <a:xfrm rot="4825124" flipH="1" flipV="1">
            <a:off x="8913972" y="3151147"/>
            <a:ext cx="2100192" cy="1735752"/>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139700">
              <a:schemeClr val="accent1">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41" name="Arc 39"/>
          <p:cNvSpPr>
            <a:spLocks/>
          </p:cNvSpPr>
          <p:nvPr/>
        </p:nvSpPr>
        <p:spPr bwMode="auto">
          <a:xfrm rot="4825124" flipH="1" flipV="1">
            <a:off x="1379501" y="3007239"/>
            <a:ext cx="2100192" cy="1735752"/>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139700">
              <a:schemeClr val="accent1">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42" name="Arc 39"/>
          <p:cNvSpPr>
            <a:spLocks/>
          </p:cNvSpPr>
          <p:nvPr/>
        </p:nvSpPr>
        <p:spPr bwMode="auto">
          <a:xfrm rot="15381959" flipH="1" flipV="1">
            <a:off x="8613243" y="2889872"/>
            <a:ext cx="2100192" cy="1735752"/>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139700">
              <a:schemeClr val="accent1">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56" name="Arc 39"/>
          <p:cNvSpPr>
            <a:spLocks/>
          </p:cNvSpPr>
          <p:nvPr/>
        </p:nvSpPr>
        <p:spPr bwMode="auto">
          <a:xfrm rot="15381959" flipH="1" flipV="1">
            <a:off x="1097437" y="2675263"/>
            <a:ext cx="2100192" cy="1735752"/>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139700">
              <a:schemeClr val="accent1">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grpSp>
        <p:nvGrpSpPr>
          <p:cNvPr id="6" name="Groupe 27"/>
          <p:cNvGrpSpPr/>
          <p:nvPr/>
        </p:nvGrpSpPr>
        <p:grpSpPr>
          <a:xfrm>
            <a:off x="3126580" y="3094971"/>
            <a:ext cx="1459663" cy="1378530"/>
            <a:chOff x="594" y="2596858"/>
            <a:chExt cx="1664282" cy="1664282"/>
          </a:xfrm>
          <a:scene3d>
            <a:camera prst="orthographicFront"/>
            <a:lightRig rig="chilly" dir="t"/>
          </a:scene3d>
        </p:grpSpPr>
        <p:sp>
          <p:nvSpPr>
            <p:cNvPr id="57" name="Ellipse 56"/>
            <p:cNvSpPr/>
            <p:nvPr/>
          </p:nvSpPr>
          <p:spPr>
            <a:xfrm>
              <a:off x="594" y="2596858"/>
              <a:ext cx="1664282" cy="1664282"/>
            </a:xfrm>
            <a:prstGeom prst="ellipse">
              <a:avLst/>
            </a:prstGeom>
            <a:solidFill>
              <a:srgbClr val="FF0000"/>
            </a:solidFill>
          </p:spPr>
          <p:style>
            <a:lnRef idx="0">
              <a:schemeClr val="accent5"/>
            </a:lnRef>
            <a:fillRef idx="3">
              <a:schemeClr val="accent5"/>
            </a:fillRef>
            <a:effectRef idx="3">
              <a:schemeClr val="accent5"/>
            </a:effectRef>
            <a:fontRef idx="minor">
              <a:schemeClr val="lt1"/>
            </a:fontRef>
          </p:style>
          <p:txBody>
            <a:bodyPr/>
            <a:lstStyle/>
            <a:p>
              <a:pPr fontAlgn="auto">
                <a:spcBef>
                  <a:spcPts val="0"/>
                </a:spcBef>
                <a:spcAft>
                  <a:spcPts val="0"/>
                </a:spcAft>
                <a:defRPr/>
              </a:pPr>
              <a:endParaRPr lang="fr-FR" dirty="0"/>
            </a:p>
            <a:p>
              <a:pPr algn="ctr" fontAlgn="auto">
                <a:spcBef>
                  <a:spcPts val="0"/>
                </a:spcBef>
                <a:spcAft>
                  <a:spcPts val="0"/>
                </a:spcAft>
                <a:defRPr/>
              </a:pPr>
              <a:r>
                <a:rPr lang="fr-FR" sz="2400" b="1" dirty="0" err="1">
                  <a:effectLst>
                    <a:outerShdw blurRad="38100" dist="38100" dir="2700000" algn="tl">
                      <a:srgbClr val="000000">
                        <a:alpha val="43137"/>
                      </a:srgbClr>
                    </a:outerShdw>
                  </a:effectLst>
                  <a:latin typeface="Arial Narrow" pitchFamily="34" charset="0"/>
                </a:rPr>
                <a:t>Noema</a:t>
              </a:r>
              <a:endParaRPr lang="fr-FR" sz="2400" b="1" dirty="0">
                <a:effectLst>
                  <a:outerShdw blurRad="38100" dist="38100" dir="2700000" algn="tl">
                    <a:srgbClr val="000000">
                      <a:alpha val="43137"/>
                    </a:srgbClr>
                  </a:outerShdw>
                </a:effectLst>
                <a:latin typeface="Arial Narrow" pitchFamily="34" charset="0"/>
              </a:endParaRPr>
            </a:p>
          </p:txBody>
        </p:sp>
        <p:sp>
          <p:nvSpPr>
            <p:cNvPr id="58" name="Ellipse 4"/>
            <p:cNvSpPr/>
            <p:nvPr/>
          </p:nvSpPr>
          <p:spPr>
            <a:xfrm>
              <a:off x="244323" y="2840586"/>
              <a:ext cx="1176824" cy="1176826"/>
            </a:xfrm>
            <a:prstGeom prst="rect">
              <a:avLst/>
            </a:prstGeom>
            <a:sp3d/>
          </p:spPr>
          <p:style>
            <a:lnRef idx="0">
              <a:scrgbClr r="0" g="0" b="0"/>
            </a:lnRef>
            <a:fillRef idx="0">
              <a:scrgbClr r="0" g="0" b="0"/>
            </a:fillRef>
            <a:effectRef idx="0">
              <a:scrgbClr r="0" g="0" b="0"/>
            </a:effectRef>
            <a:fontRef idx="minor">
              <a:schemeClr val="tx1"/>
            </a:fontRef>
          </p:style>
          <p:txBody>
            <a:bodyPr lIns="3810" tIns="3810" rIns="3810" bIns="3810" spcCol="1270" anchor="ctr"/>
            <a:lstStyle/>
            <a:p>
              <a:pPr algn="ctr" defTabSz="133350" fontAlgn="auto">
                <a:lnSpc>
                  <a:spcPct val="90000"/>
                </a:lnSpc>
                <a:spcAft>
                  <a:spcPct val="35000"/>
                </a:spcAft>
                <a:defRPr/>
              </a:pPr>
              <a:r>
                <a:rPr lang="fr-FR" sz="300" dirty="0">
                  <a:latin typeface="Arial Narrow" pitchFamily="34" charset="0"/>
                </a:rPr>
                <a:t>i</a:t>
              </a:r>
            </a:p>
          </p:txBody>
        </p:sp>
      </p:grpSp>
    </p:spTree>
    <p:extLst>
      <p:ext uri="{BB962C8B-B14F-4D97-AF65-F5344CB8AC3E}">
        <p14:creationId xmlns:p14="http://schemas.microsoft.com/office/powerpoint/2010/main" val="4266968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2000"/>
                                        <p:tgtEl>
                                          <p:spTgt spid="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2000"/>
                                        <p:tgtEl>
                                          <p:spTgt spid="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2000"/>
                                        <p:tgtEl>
                                          <p:spTgt spid="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2000"/>
                                        <p:tgtEl>
                                          <p:spTgt spid="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2000"/>
                                        <p:tgtEl>
                                          <p:spTgt spid="4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2000"/>
                                        <p:tgtEl>
                                          <p:spTgt spid="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2365249596"/>
              </p:ext>
            </p:extLst>
          </p:nvPr>
        </p:nvGraphicFramePr>
        <p:xfrm>
          <a:off x="481799" y="0"/>
          <a:ext cx="726139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rot="10800000" flipH="1" flipV="1">
            <a:off x="0" y="5558970"/>
            <a:ext cx="3336758" cy="1015663"/>
          </a:xfrm>
          <a:prstGeom prst="rect">
            <a:avLst/>
          </a:prstGeom>
        </p:spPr>
        <p:txBody>
          <a:bodyPr wrap="square">
            <a:spAutoFit/>
          </a:bodyPr>
          <a:lstStyle/>
          <a:p>
            <a:pPr lvl="0" algn="ctr"/>
            <a:r>
              <a:rPr lang="fr-FR" sz="2000" dirty="0" smtClean="0"/>
              <a:t>Corps individuel de vérité symboliques (monades)</a:t>
            </a:r>
          </a:p>
          <a:p>
            <a:pPr lvl="0" algn="ctr"/>
            <a:r>
              <a:rPr lang="fr-FR" sz="2000" dirty="0" smtClean="0"/>
              <a:t>Reflets de Dieu</a:t>
            </a:r>
            <a:endParaRPr lang="fr-FR" sz="2000" dirty="0"/>
          </a:p>
        </p:txBody>
      </p:sp>
      <p:sp>
        <p:nvSpPr>
          <p:cNvPr id="6" name="Rectangle 5"/>
          <p:cNvSpPr/>
          <p:nvPr/>
        </p:nvSpPr>
        <p:spPr>
          <a:xfrm rot="10800000" flipH="1" flipV="1">
            <a:off x="0" y="2921168"/>
            <a:ext cx="3336758" cy="1015663"/>
          </a:xfrm>
          <a:prstGeom prst="rect">
            <a:avLst/>
          </a:prstGeom>
        </p:spPr>
        <p:txBody>
          <a:bodyPr wrap="square">
            <a:spAutoFit/>
          </a:bodyPr>
          <a:lstStyle/>
          <a:p>
            <a:pPr lvl="0" algn="ctr"/>
            <a:r>
              <a:rPr lang="fr-FR" sz="2000" dirty="0" smtClean="0"/>
              <a:t>Corps individuel de vérité en image</a:t>
            </a:r>
          </a:p>
          <a:p>
            <a:pPr lvl="0" algn="ctr"/>
            <a:r>
              <a:rPr lang="fr-FR" sz="2000" dirty="0" smtClean="0"/>
              <a:t>Réflexion de Dieu</a:t>
            </a:r>
            <a:endParaRPr lang="fr-FR" sz="2000" dirty="0"/>
          </a:p>
        </p:txBody>
      </p:sp>
      <p:sp>
        <p:nvSpPr>
          <p:cNvPr id="8" name="Rectangle 7"/>
          <p:cNvSpPr/>
          <p:nvPr/>
        </p:nvSpPr>
        <p:spPr>
          <a:xfrm rot="10800000" flipH="1" flipV="1">
            <a:off x="5992921" y="4259941"/>
            <a:ext cx="4359632" cy="1015663"/>
          </a:xfrm>
          <a:prstGeom prst="rect">
            <a:avLst/>
          </a:prstGeom>
        </p:spPr>
        <p:txBody>
          <a:bodyPr wrap="square">
            <a:spAutoFit/>
          </a:bodyPr>
          <a:lstStyle/>
          <a:p>
            <a:pPr lvl="0" algn="ctr"/>
            <a:r>
              <a:rPr lang="fr-FR" sz="2000" dirty="0" smtClean="0">
                <a:latin typeface="Garamond" panose="02020404030301010803" pitchFamily="18" charset="0"/>
              </a:rPr>
              <a:t>Seigneur / Microcosme</a:t>
            </a:r>
          </a:p>
          <a:p>
            <a:pPr lvl="0" algn="ctr"/>
            <a:r>
              <a:rPr lang="fr-FR" sz="2000" dirty="0" smtClean="0">
                <a:latin typeface="Garamond" panose="02020404030301010803" pitchFamily="18" charset="0"/>
              </a:rPr>
              <a:t>Désir de chercher les valeurs de vérité, bonté, beauté, pour sa propre joie</a:t>
            </a:r>
            <a:endParaRPr lang="fr-FR" sz="2000" dirty="0">
              <a:latin typeface="Garamond" panose="02020404030301010803" pitchFamily="18" charset="0"/>
            </a:endParaRPr>
          </a:p>
        </p:txBody>
      </p:sp>
      <p:sp>
        <p:nvSpPr>
          <p:cNvPr id="9" name="Rectangle 8"/>
          <p:cNvSpPr/>
          <p:nvPr/>
        </p:nvSpPr>
        <p:spPr>
          <a:xfrm rot="10800000" flipH="1" flipV="1">
            <a:off x="6203839" y="1622139"/>
            <a:ext cx="3937795" cy="1015663"/>
          </a:xfrm>
          <a:prstGeom prst="rect">
            <a:avLst/>
          </a:prstGeom>
        </p:spPr>
        <p:txBody>
          <a:bodyPr wrap="square">
            <a:spAutoFit/>
          </a:bodyPr>
          <a:lstStyle/>
          <a:p>
            <a:pPr lvl="0" algn="ctr"/>
            <a:r>
              <a:rPr lang="fr-FR" sz="2000" dirty="0" smtClean="0">
                <a:latin typeface="Garamond" panose="02020404030301010803" pitchFamily="18" charset="0"/>
              </a:rPr>
              <a:t>Héritier</a:t>
            </a:r>
          </a:p>
          <a:p>
            <a:pPr lvl="0" algn="ctr"/>
            <a:r>
              <a:rPr lang="fr-FR" sz="2000" dirty="0" smtClean="0">
                <a:latin typeface="Garamond" panose="02020404030301010803" pitchFamily="18" charset="0"/>
              </a:rPr>
              <a:t>Désir de réaliser les valeurs de vérité, bonté, beauté, pour la joie de Dieu</a:t>
            </a:r>
            <a:endParaRPr lang="fr-FR" sz="2000" dirty="0">
              <a:latin typeface="Garamond" panose="02020404030301010803" pitchFamily="18" charset="0"/>
            </a:endParaRPr>
          </a:p>
        </p:txBody>
      </p:sp>
      <p:sp>
        <p:nvSpPr>
          <p:cNvPr id="10" name="Rectangle 9"/>
          <p:cNvSpPr/>
          <p:nvPr/>
        </p:nvSpPr>
        <p:spPr>
          <a:xfrm>
            <a:off x="6346324" y="5712859"/>
            <a:ext cx="5718676"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dirty="0">
                <a:solidFill>
                  <a:srgbClr val="702A82"/>
                </a:solidFill>
                <a:latin typeface="Garamond" panose="02020404030301010803" pitchFamily="18" charset="0"/>
              </a:rPr>
              <a:t>“</a:t>
            </a:r>
            <a:r>
              <a:rPr lang="fr-FR" sz="2000" dirty="0">
                <a:solidFill>
                  <a:srgbClr val="702A82"/>
                </a:solidFill>
                <a:latin typeface="Garamond" panose="02020404030301010803" pitchFamily="18" charset="0"/>
              </a:rPr>
              <a:t>Si tu examines chaque grain de poussière, mille Adam peuvent y être découverts</a:t>
            </a:r>
            <a:r>
              <a:rPr lang="fr-FR" sz="2000" dirty="0" smtClean="0">
                <a:solidFill>
                  <a:srgbClr val="702A82"/>
                </a:solidFill>
                <a:latin typeface="Garamond" panose="02020404030301010803" pitchFamily="18" charset="0"/>
              </a:rPr>
              <a:t>...” </a:t>
            </a:r>
            <a:r>
              <a:rPr lang="fr-FR" sz="2000" dirty="0" err="1">
                <a:latin typeface="Garamond" panose="02020404030301010803" pitchFamily="18" charset="0"/>
              </a:rPr>
              <a:t>Mahmûd</a:t>
            </a:r>
            <a:r>
              <a:rPr lang="fr-FR" sz="2000" dirty="0">
                <a:latin typeface="Garamond" panose="02020404030301010803" pitchFamily="18" charset="0"/>
              </a:rPr>
              <a:t> </a:t>
            </a:r>
            <a:r>
              <a:rPr lang="fr-FR" sz="2000" dirty="0" err="1" smtClean="0">
                <a:latin typeface="Garamond" panose="02020404030301010803" pitchFamily="18" charset="0"/>
              </a:rPr>
              <a:t>Shabestarî</a:t>
            </a:r>
            <a:endParaRPr lang="fr-FR" dirty="0">
              <a:latin typeface="Garamond" panose="02020404030301010803" pitchFamily="18" charset="0"/>
            </a:endParaRPr>
          </a:p>
        </p:txBody>
      </p:sp>
      <p:sp>
        <p:nvSpPr>
          <p:cNvPr id="2" name="Flèche vers le bas 1"/>
          <p:cNvSpPr/>
          <p:nvPr/>
        </p:nvSpPr>
        <p:spPr>
          <a:xfrm rot="13902768">
            <a:off x="5267823" y="2374042"/>
            <a:ext cx="459679" cy="8990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rot="18397772">
            <a:off x="5310134" y="3741971"/>
            <a:ext cx="459679" cy="8990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54954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7200" dirty="0" smtClean="0">
                <a:solidFill>
                  <a:srgbClr val="FBA7F1"/>
                </a:solidFill>
                <a:latin typeface="Garamond" panose="02020404030301010803" pitchFamily="18" charset="0"/>
              </a:rPr>
              <a:t>Conclusion</a:t>
            </a:r>
            <a:endParaRPr lang="fr-FR" sz="7200" dirty="0">
              <a:solidFill>
                <a:srgbClr val="FBA7F1"/>
              </a:solidFill>
              <a:latin typeface="Garamond" panose="02020404030301010803" pitchFamily="18" charset="0"/>
            </a:endParaRPr>
          </a:p>
        </p:txBody>
      </p:sp>
      <p:sp>
        <p:nvSpPr>
          <p:cNvPr id="3" name="Espace réservé du contenu 2"/>
          <p:cNvSpPr>
            <a:spLocks noGrp="1"/>
          </p:cNvSpPr>
          <p:nvPr>
            <p:ph idx="1"/>
          </p:nvPr>
        </p:nvSpPr>
        <p:spPr/>
        <p:txBody>
          <a:bodyPr>
            <a:normAutofit/>
          </a:bodyPr>
          <a:lstStyle/>
          <a:p>
            <a:r>
              <a:rPr lang="fr-FR" sz="2800" dirty="0" smtClean="0">
                <a:latin typeface="Garamond" panose="02020404030301010803" pitchFamily="18" charset="0"/>
              </a:rPr>
              <a:t>L’être humain n’est pas assuré de connaître parfaitement les vérités du dehors et d’arriver à ces certitudes scientifiques absolues.</a:t>
            </a:r>
          </a:p>
          <a:p>
            <a:r>
              <a:rPr lang="fr-FR" sz="2800" dirty="0" smtClean="0">
                <a:latin typeface="Garamond" panose="02020404030301010803" pitchFamily="18" charset="0"/>
              </a:rPr>
              <a:t>Sur le plan intérieur, rien ne nous garantit que les dogmes religieux soient absolument vrais. Ce sont des expressions de la vérité</a:t>
            </a:r>
          </a:p>
          <a:p>
            <a:r>
              <a:rPr lang="fr-FR" sz="2800" dirty="0" smtClean="0">
                <a:latin typeface="Garamond" panose="02020404030301010803" pitchFamily="18" charset="0"/>
              </a:rPr>
              <a:t>Mais chaque jour, même une personne simple peut écouter dans son cœur la parole vraie de Dieu et l’incarner en ayant la certitude absolue de faire son devoir</a:t>
            </a:r>
            <a:endParaRPr lang="fr-FR" sz="2800" dirty="0">
              <a:latin typeface="Garamond" panose="02020404030301010803" pitchFamily="18" charset="0"/>
            </a:endParaRPr>
          </a:p>
        </p:txBody>
      </p:sp>
    </p:spTree>
    <p:extLst>
      <p:ext uri="{BB962C8B-B14F-4D97-AF65-F5344CB8AC3E}">
        <p14:creationId xmlns:p14="http://schemas.microsoft.com/office/powerpoint/2010/main" val="1999198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solidFill>
                  <a:srgbClr val="00B0F0"/>
                </a:solidFill>
                <a:effectLst>
                  <a:outerShdw blurRad="38100" dist="38100" dir="2700000" algn="tl">
                    <a:srgbClr val="000000">
                      <a:alpha val="43137"/>
                    </a:srgbClr>
                  </a:outerShdw>
                </a:effectLst>
                <a:latin typeface="Garamond" panose="02020404030301010803" pitchFamily="18" charset="0"/>
              </a:rPr>
              <a:t>Des fausses certitudes à l’incertitude totale</a:t>
            </a:r>
            <a:endParaRPr lang="fr-FR" sz="4000" dirty="0">
              <a:solidFill>
                <a:srgbClr val="00B0F0"/>
              </a:solidFill>
              <a:effectLst>
                <a:outerShdw blurRad="38100" dist="38100" dir="2700000" algn="tl">
                  <a:srgbClr val="000000">
                    <a:alpha val="43137"/>
                  </a:srgbClr>
                </a:outerShdw>
              </a:effectLst>
              <a:latin typeface="Garamond" panose="02020404030301010803" pitchFamily="18"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999309954"/>
              </p:ext>
            </p:extLst>
          </p:nvPr>
        </p:nvGraphicFramePr>
        <p:xfrm>
          <a:off x="162878" y="2228850"/>
          <a:ext cx="7460932" cy="428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ccolade ouvrante 5"/>
          <p:cNvSpPr/>
          <p:nvPr/>
        </p:nvSpPr>
        <p:spPr>
          <a:xfrm>
            <a:off x="7452360" y="2228850"/>
            <a:ext cx="617220" cy="2663190"/>
          </a:xfrm>
          <a:prstGeom prst="leftBrace">
            <a:avLst/>
          </a:pr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6"/>
          <p:cNvSpPr/>
          <p:nvPr/>
        </p:nvSpPr>
        <p:spPr>
          <a:xfrm>
            <a:off x="8161020" y="2228850"/>
            <a:ext cx="3943350" cy="25545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sz="2000" i="1" dirty="0">
                <a:latin typeface="Garamond" pitchFamily="18" charset="0"/>
              </a:rPr>
              <a:t>Un des principaux obstacles aux progrès de l'humanité et de la connaissance, ce n'est ni la foi, ni l'absence de foi, comme on l'a pensé au cours des siècles précédents : c'est la certitude dogmatique, de quelque nature qu'elle soit. Parce qu'elle finit par engendrer le rejet de l'autre, l'intolérance, le fanatisme, l'obscurantisme. </a:t>
            </a:r>
            <a:r>
              <a:rPr lang="fr-FR" sz="2000" b="1" dirty="0">
                <a:latin typeface="Garamond" pitchFamily="18" charset="0"/>
              </a:rPr>
              <a:t>Frédéric Lenoir </a:t>
            </a:r>
          </a:p>
        </p:txBody>
      </p:sp>
    </p:spTree>
    <p:extLst>
      <p:ext uri="{BB962C8B-B14F-4D97-AF65-F5344CB8AC3E}">
        <p14:creationId xmlns:p14="http://schemas.microsoft.com/office/powerpoint/2010/main" val="3758718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13410" y="0"/>
            <a:ext cx="8668625" cy="1081088"/>
          </a:xfrm>
        </p:spPr>
        <p:txBody>
          <a:bodyPr>
            <a:normAutofit/>
          </a:bodyPr>
          <a:lstStyle/>
          <a:p>
            <a:r>
              <a:rPr lang="fr-FR" sz="3200" dirty="0" smtClean="0">
                <a:latin typeface="Garamond" pitchFamily="18" charset="0"/>
              </a:rPr>
              <a:t>L’exposition d’</a:t>
            </a:r>
            <a:r>
              <a:rPr lang="fr-FR" sz="3200" dirty="0" err="1" smtClean="0">
                <a:latin typeface="Garamond" pitchFamily="18" charset="0"/>
              </a:rPr>
              <a:t>Artmixe</a:t>
            </a:r>
            <a:r>
              <a:rPr lang="fr-FR" sz="3200" dirty="0" smtClean="0">
                <a:latin typeface="Garamond" pitchFamily="18" charset="0"/>
              </a:rPr>
              <a:t> </a:t>
            </a:r>
            <a:r>
              <a:rPr lang="fr-FR" sz="3200" i="1" dirty="0" smtClean="0">
                <a:latin typeface="Garamond" pitchFamily="18" charset="0"/>
              </a:rPr>
              <a:t>Relations d’Incertitude</a:t>
            </a:r>
            <a:br>
              <a:rPr lang="fr-FR" sz="3200" i="1" dirty="0" smtClean="0">
                <a:latin typeface="Garamond" pitchFamily="18" charset="0"/>
              </a:rPr>
            </a:br>
            <a:r>
              <a:rPr lang="fr-FR" sz="3200" dirty="0" smtClean="0">
                <a:latin typeface="Garamond" pitchFamily="18" charset="0"/>
              </a:rPr>
              <a:t>Grenoble, du 10 au mars 2011</a:t>
            </a:r>
            <a:endParaRPr lang="fr-FR" sz="3200" dirty="0">
              <a:latin typeface="Garamond" pitchFamily="18" charset="0"/>
            </a:endParaRPr>
          </a:p>
        </p:txBody>
      </p:sp>
      <p:sp>
        <p:nvSpPr>
          <p:cNvPr id="4" name="Rectangle 3"/>
          <p:cNvSpPr/>
          <p:nvPr/>
        </p:nvSpPr>
        <p:spPr>
          <a:xfrm>
            <a:off x="613410" y="3401616"/>
            <a:ext cx="11125200" cy="3139321"/>
          </a:xfrm>
          <a:prstGeom prst="rect">
            <a:avLst/>
          </a:prstGeom>
        </p:spPr>
        <p:txBody>
          <a:bodyPr wrap="square">
            <a:spAutoFit/>
          </a:bodyPr>
          <a:lstStyle/>
          <a:p>
            <a:r>
              <a:rPr lang="fr-FR" dirty="0" smtClean="0">
                <a:latin typeface="Garamond" pitchFamily="18" charset="0"/>
              </a:rPr>
              <a:t>Elle </a:t>
            </a:r>
            <a:r>
              <a:rPr lang="fr-FR" dirty="0">
                <a:latin typeface="Garamond" pitchFamily="18" charset="0"/>
              </a:rPr>
              <a:t>a même depuis un siècle diffusé dans les sciences prétendues « exactes ». </a:t>
            </a:r>
            <a:r>
              <a:rPr lang="fr-FR" dirty="0" smtClean="0">
                <a:latin typeface="Garamond" pitchFamily="18" charset="0"/>
              </a:rPr>
              <a:t>Après </a:t>
            </a:r>
            <a:r>
              <a:rPr lang="fr-FR" dirty="0">
                <a:latin typeface="Garamond" pitchFamily="18" charset="0"/>
              </a:rPr>
              <a:t>la découverte du mouvement brownien et des phénomènes chaotiques, les « Relations d’Incertitude » de la Physique quantique ont établi qu’il existe des limites  absolues à la connaissance.  La nature est fondamentalement imprévisible et son devenir s’invente à chaque instant. </a:t>
            </a:r>
            <a:br>
              <a:rPr lang="fr-FR" dirty="0">
                <a:latin typeface="Garamond" pitchFamily="18" charset="0"/>
              </a:rPr>
            </a:br>
            <a:r>
              <a:rPr lang="fr-FR" dirty="0">
                <a:latin typeface="Garamond" pitchFamily="18" charset="0"/>
              </a:rPr>
              <a:t>De manière presque concomitante l’Incertitude a pénétré le domaine de l’Art. Avec les impressionnistes les tableaux se sont embués d’un certain flou et les contours se sont estompés. Puis au cours du 20ème siècle l’incertitude est devenue l’un des fils directeurs de la peinture. Aujourd’hui les limites de l’Art sont incertaines. L’Art est partout ( </a:t>
            </a:r>
            <a:r>
              <a:rPr lang="fr-FR" dirty="0" err="1">
                <a:latin typeface="Garamond" pitchFamily="18" charset="0"/>
              </a:rPr>
              <a:t>video</a:t>
            </a:r>
            <a:r>
              <a:rPr lang="fr-FR" dirty="0">
                <a:latin typeface="Garamond" pitchFamily="18" charset="0"/>
              </a:rPr>
              <a:t>, installations, pub, mode, design, tags,…) mais que sont devenues les œuvres d’Art ?</a:t>
            </a:r>
            <a:br>
              <a:rPr lang="fr-FR" dirty="0">
                <a:latin typeface="Garamond" pitchFamily="18" charset="0"/>
              </a:rPr>
            </a:br>
            <a:r>
              <a:rPr lang="fr-FR" dirty="0" smtClean="0">
                <a:latin typeface="Garamond" pitchFamily="18" charset="0"/>
              </a:rPr>
              <a:t>Comment </a:t>
            </a:r>
            <a:r>
              <a:rPr lang="fr-FR" dirty="0">
                <a:latin typeface="Garamond" pitchFamily="18" charset="0"/>
              </a:rPr>
              <a:t>représenter l’Incertitude, chose nébuleuse, insaisissable et sans contours ?</a:t>
            </a:r>
          </a:p>
          <a:p>
            <a:r>
              <a:rPr lang="fr-FR" dirty="0" smtClean="0">
                <a:latin typeface="Garamond" pitchFamily="18" charset="0"/>
              </a:rPr>
              <a:t>C’est </a:t>
            </a:r>
            <a:r>
              <a:rPr lang="fr-FR" dirty="0">
                <a:latin typeface="Garamond" pitchFamily="18" charset="0"/>
              </a:rPr>
              <a:t>ce défi un peu fou, et pour le moins incertain, qu’ont tenté de relever une trentaine d’artistes de l’association </a:t>
            </a:r>
            <a:r>
              <a:rPr lang="fr-FR" dirty="0" err="1">
                <a:latin typeface="Garamond" pitchFamily="18" charset="0"/>
              </a:rPr>
              <a:t>Artmixe</a:t>
            </a:r>
            <a:r>
              <a:rPr lang="fr-FR" dirty="0">
                <a:latin typeface="Garamond" pitchFamily="18" charset="0"/>
              </a:rPr>
              <a:t>. Les œuvres créées à cette occasion sont présentées dans les locaux de l’Ancien Musée de Grenoble du 10 au 20 mars, à l’occasion du 10ème anniversaire de l’association, en partenariat avec la ville de Grenoble.</a:t>
            </a:r>
          </a:p>
        </p:txBody>
      </p:sp>
      <p:pic>
        <p:nvPicPr>
          <p:cNvPr id="5" name="Picture 2" descr="incertitude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799808" y="0"/>
            <a:ext cx="4392193" cy="33190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3410" y="1076678"/>
            <a:ext cx="7170420" cy="2246769"/>
          </a:xfrm>
          <a:prstGeom prst="rect">
            <a:avLst/>
          </a:prstGeom>
        </p:spPr>
        <p:txBody>
          <a:bodyPr wrap="square">
            <a:spAutoFit/>
          </a:bodyPr>
          <a:lstStyle/>
          <a:p>
            <a:r>
              <a:rPr lang="fr-FR" sz="2000" dirty="0">
                <a:latin typeface="Garamond" pitchFamily="18" charset="0"/>
              </a:rPr>
              <a:t>Le 21ème siècle n’est-il pas avant tout le siècle des Incertitudes </a:t>
            </a:r>
            <a:r>
              <a:rPr lang="fr-FR" sz="2000" dirty="0" smtClean="0">
                <a:latin typeface="Garamond" pitchFamily="18" charset="0"/>
              </a:rPr>
              <a:t>? Epoque </a:t>
            </a:r>
            <a:r>
              <a:rPr lang="fr-FR" sz="2000" dirty="0">
                <a:latin typeface="Garamond" pitchFamily="18" charset="0"/>
              </a:rPr>
              <a:t>de l’éphémère et de la précarité, de quoi demain sera-t-il fait ? Incertitudes sur le devenir des nations, sur le devenir humain et celui de la planète.</a:t>
            </a:r>
            <a:br>
              <a:rPr lang="fr-FR" sz="2000" dirty="0">
                <a:latin typeface="Garamond" pitchFamily="18" charset="0"/>
              </a:rPr>
            </a:br>
            <a:r>
              <a:rPr lang="fr-FR" sz="2000" dirty="0">
                <a:latin typeface="Garamond" pitchFamily="18" charset="0"/>
              </a:rPr>
              <a:t>Incertitudes dans les relations parents-enfants, dans les relations de couple - « Je t’aime, moi non plus » chantait Gainsbourg. L’incertitude est partout. </a:t>
            </a:r>
          </a:p>
        </p:txBody>
      </p:sp>
    </p:spTree>
    <p:extLst>
      <p:ext uri="{BB962C8B-B14F-4D97-AF65-F5344CB8AC3E}">
        <p14:creationId xmlns:p14="http://schemas.microsoft.com/office/powerpoint/2010/main" val="126069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latin typeface="Garamond" pitchFamily="18" charset="0"/>
              </a:rPr>
              <a:t>Un Constat général d’incertitude</a:t>
            </a:r>
            <a:endParaRPr lang="fr-FR" sz="4400" dirty="0">
              <a:latin typeface="Garamond" pitchFamily="18" charset="0"/>
            </a:endParaRPr>
          </a:p>
        </p:txBody>
      </p:sp>
      <p:pic>
        <p:nvPicPr>
          <p:cNvPr id="1026" name="Picture 2" descr="La DGSE, outils de réduction de l'incertitude - Essai, Bernard Bajolet">
            <a:hlinkClick r:id="rId2" tooltip=" - DGSE, tout droits réservés"/>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 y="2105024"/>
            <a:ext cx="4080116" cy="26376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ecx.images-amazon.com/images/I/41e8VEJUOdL._SX310_BO1,204,203,200_.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9661" y="2105025"/>
            <a:ext cx="1648642" cy="26367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rPr>
              <a:t/>
            </a:r>
            <a:br>
              <a:rPr kumimoji="0" lang="fr-FR" sz="1800" b="0" i="0" u="none" strike="noStrike" cap="none" normalizeH="0" baseline="0" smtClean="0">
                <a:ln>
                  <a:noFill/>
                </a:ln>
                <a:solidFill>
                  <a:schemeClr val="tx1"/>
                </a:solidFill>
                <a:effectLst/>
                <a:latin typeface="Arial" pitchFamily="34" charset="0"/>
              </a:rPr>
            </a:br>
            <a:endParaRPr kumimoji="0" lang="fr-FR" sz="1800" b="0" i="0" u="none" strike="noStrike" cap="none" normalizeH="0" baseline="0" smtClean="0">
              <a:ln>
                <a:noFill/>
              </a:ln>
              <a:solidFill>
                <a:schemeClr val="tx1"/>
              </a:solidFill>
              <a:effectLst/>
              <a:latin typeface="Arial" pitchFamily="34" charset="0"/>
            </a:endParaRPr>
          </a:p>
        </p:txBody>
      </p:sp>
      <p:pic>
        <p:nvPicPr>
          <p:cNvPr id="1030" name="Picture 6" descr="http://ecx.images-amazon.com/images/I/31lgwvxOVCL._SX311_BO1,204,203,200_.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47641" y="2105024"/>
            <a:ext cx="1653926" cy="263677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ecx.images-amazon.com/images/I/412PDJWPP2L._SX312_BO1,204,203,200_.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701950" y="2105025"/>
            <a:ext cx="1782119" cy="26902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rPr>
              <a:t/>
            </a:r>
            <a:br>
              <a:rPr kumimoji="0" lang="fr-FR" sz="1800" b="0" i="0" u="none" strike="noStrike" cap="none" normalizeH="0" baseline="0" smtClean="0">
                <a:ln>
                  <a:noFill/>
                </a:ln>
                <a:solidFill>
                  <a:schemeClr val="tx1"/>
                </a:solidFill>
                <a:effectLst/>
                <a:latin typeface="Arial" pitchFamily="34" charset="0"/>
              </a:rPr>
            </a:br>
            <a:endParaRPr kumimoji="0" lang="fr-FR" sz="1800" b="0" i="0" u="none" strike="noStrike" cap="none" normalizeH="0" baseline="0" smtClean="0">
              <a:ln>
                <a:noFill/>
              </a:ln>
              <a:solidFill>
                <a:schemeClr val="tx1"/>
              </a:solidFill>
              <a:effectLst/>
              <a:latin typeface="Arial" pitchFamily="34" charset="0"/>
            </a:endParaRPr>
          </a:p>
        </p:txBody>
      </p:sp>
      <p:pic>
        <p:nvPicPr>
          <p:cNvPr id="9" name="Picture 2" descr="Une seule chose fatigue l'homme : l'hésitation et l'incertitude.  - Stefan Zwei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309523" y="5012652"/>
            <a:ext cx="5428587" cy="13613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5400930"/>
            <a:ext cx="2047876" cy="584775"/>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fr-FR" sz="3200" dirty="0">
                <a:solidFill>
                  <a:srgbClr val="FF0000"/>
                </a:solidFill>
                <a:latin typeface="Garamond" pitchFamily="18" charset="0"/>
              </a:rPr>
              <a:t>et pourtant</a:t>
            </a:r>
            <a:endParaRPr lang="fr-FR" sz="3200" dirty="0">
              <a:solidFill>
                <a:srgbClr val="FF0000"/>
              </a:solidFill>
            </a:endParaRPr>
          </a:p>
        </p:txBody>
      </p:sp>
      <p:pic>
        <p:nvPicPr>
          <p:cNvPr id="11" name="Picture 4" descr="L'incertitude était comme un cancer, plus grave que la douleur franche de la vérité.  - Anne Perry"/>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738110" y="4844000"/>
            <a:ext cx="4183380" cy="1628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70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4294967295"/>
            <p:extLst>
              <p:ext uri="{D42A27DB-BD31-4B8C-83A1-F6EECF244321}">
                <p14:modId xmlns:p14="http://schemas.microsoft.com/office/powerpoint/2010/main" val="4143348220"/>
              </p:ext>
            </p:extLst>
          </p:nvPr>
        </p:nvGraphicFramePr>
        <p:xfrm>
          <a:off x="0" y="-15240"/>
          <a:ext cx="7086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6938384" y="2229772"/>
            <a:ext cx="5097406" cy="3539430"/>
          </a:xfrm>
          <a:prstGeom prst="rect">
            <a:avLst/>
          </a:prstGeom>
          <a:solidFill>
            <a:srgbClr val="CE1C6D"/>
          </a:solidFill>
        </p:spPr>
        <p:style>
          <a:lnRef idx="0">
            <a:schemeClr val="accent5"/>
          </a:lnRef>
          <a:fillRef idx="3">
            <a:schemeClr val="accent5"/>
          </a:fillRef>
          <a:effectRef idx="3">
            <a:schemeClr val="accent5"/>
          </a:effectRef>
          <a:fontRef idx="minor">
            <a:schemeClr val="lt1"/>
          </a:fontRef>
        </p:style>
        <p:txBody>
          <a:bodyPr wrap="square">
            <a:spAutoFit/>
          </a:bodyPr>
          <a:lstStyle/>
          <a:p>
            <a:pPr lvl="0"/>
            <a:r>
              <a:rPr lang="fr-FR" sz="2800" dirty="0" smtClean="0">
                <a:latin typeface="Garamond" panose="02020404030301010803" pitchFamily="18" charset="0"/>
              </a:rPr>
              <a:t>Quatre questions célèbres d’Emmanuel Kant. Il a voulu montrer les limites de nos certitudes, mais aussi leur grandeur. Il a posé ces quatre questions et a précisé une des ambitions de son œuvre philosophique : « J’ai limité la raison pour faire place à la foi ». </a:t>
            </a:r>
            <a:endParaRPr lang="fr-FR" sz="2800" dirty="0">
              <a:latin typeface="Garamond" panose="02020404030301010803" pitchFamily="18" charset="0"/>
            </a:endParaRPr>
          </a:p>
        </p:txBody>
      </p:sp>
    </p:spTree>
    <p:extLst>
      <p:ext uri="{BB962C8B-B14F-4D97-AF65-F5344CB8AC3E}">
        <p14:creationId xmlns:p14="http://schemas.microsoft.com/office/powerpoint/2010/main" val="127623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solidFill>
                  <a:srgbClr val="00B0F0"/>
                </a:solidFill>
                <a:latin typeface="Garamond" panose="02020404030301010803" pitchFamily="18" charset="0"/>
              </a:rPr>
              <a:t>Joie et Certitude</a:t>
            </a:r>
            <a:endParaRPr lang="fr-FR" sz="4800" dirty="0">
              <a:solidFill>
                <a:srgbClr val="00B0F0"/>
              </a:solidFill>
              <a:latin typeface="Garamond" panose="02020404030301010803" pitchFamily="18" charset="0"/>
            </a:endParaRP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6951" y="2198633"/>
            <a:ext cx="3087309" cy="4367048"/>
          </a:xfrm>
          <a:prstGeom prst="rect">
            <a:avLst/>
          </a:prstGeom>
        </p:spPr>
      </p:pic>
      <p:sp>
        <p:nvSpPr>
          <p:cNvPr id="3" name="Rectangle 2"/>
          <p:cNvSpPr/>
          <p:nvPr/>
        </p:nvSpPr>
        <p:spPr>
          <a:xfrm>
            <a:off x="10648028" y="970531"/>
            <a:ext cx="1524072" cy="646331"/>
          </a:xfrm>
          <a:prstGeom prst="rect">
            <a:avLst/>
          </a:prstGeom>
        </p:spPr>
        <p:txBody>
          <a:bodyPr wrap="none">
            <a:spAutoFit/>
          </a:bodyPr>
          <a:lstStyle/>
          <a:p>
            <a:pPr algn="ctr"/>
            <a:r>
              <a:rPr lang="fr-FR" dirty="0">
                <a:latin typeface="Garamond" panose="02020404030301010803" pitchFamily="18" charset="0"/>
              </a:rPr>
              <a:t>Parole </a:t>
            </a:r>
            <a:r>
              <a:rPr lang="fr-FR" dirty="0" smtClean="0">
                <a:latin typeface="Garamond" panose="02020404030301010803" pitchFamily="18" charset="0"/>
              </a:rPr>
              <a:t>Donnée</a:t>
            </a:r>
          </a:p>
          <a:p>
            <a:pPr algn="ctr"/>
            <a:r>
              <a:rPr lang="fr-FR" dirty="0" smtClean="0">
                <a:latin typeface="Garamond" panose="02020404030301010803" pitchFamily="18" charset="0"/>
              </a:rPr>
              <a:t> </a:t>
            </a:r>
            <a:r>
              <a:rPr lang="fr-FR" dirty="0">
                <a:latin typeface="Garamond" panose="02020404030301010803" pitchFamily="18" charset="0"/>
              </a:rPr>
              <a:t>N°231</a:t>
            </a:r>
            <a:endParaRPr lang="fr-FR" dirty="0"/>
          </a:p>
        </p:txBody>
      </p:sp>
      <p:sp>
        <p:nvSpPr>
          <p:cNvPr id="6" name="Plaque 5"/>
          <p:cNvSpPr/>
          <p:nvPr/>
        </p:nvSpPr>
        <p:spPr>
          <a:xfrm>
            <a:off x="680321" y="2198633"/>
            <a:ext cx="6406279" cy="4367048"/>
          </a:xfrm>
          <a:prstGeom prst="bevel">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fr-FR" sz="2000" i="1" dirty="0">
                <a:solidFill>
                  <a:schemeClr val="tx1"/>
                </a:solidFill>
                <a:effectLst>
                  <a:outerShdw blurRad="38100" dist="38100" dir="2700000" algn="tl">
                    <a:srgbClr val="000000">
                      <a:alpha val="43137"/>
                    </a:srgbClr>
                  </a:outerShdw>
                </a:effectLst>
                <a:latin typeface="Garamond" panose="02020404030301010803" pitchFamily="18" charset="0"/>
              </a:rPr>
              <a:t>« Certitude, certitude, sentiment, joie, paix. » s’écriait Pascal. Toute grande joie est à la fois une surprise, et la confirmation d’une certitude enfin libérée. La certitude qui s’accompagne de joie ne signifie pas qu’on s’arrête de chercher, mais annonce des joies encore plus grandes lorsque nos certitudes gagneront en profondeur et en maturité. On ne peut pas tout savoir mais on doit avoir des projets à partir de convictions simples dictées par notre cœur.</a:t>
            </a:r>
            <a:endParaRPr lang="fr-FR" sz="2000" i="1" dirty="0">
              <a:solidFill>
                <a:schemeClr val="tx1"/>
              </a:solidFill>
              <a:effectLst>
                <a:outerShdw blurRad="38100" dist="38100" dir="2700000" algn="tl">
                  <a:srgbClr val="000000">
                    <a:alpha val="43137"/>
                  </a:srgbClr>
                </a:outerShdw>
              </a:effectLst>
              <a:latin typeface="Garamond" panose="02020404030301010803" pitchFamily="18" charset="0"/>
              <a:ea typeface="Calibri"/>
              <a:cs typeface="Times New Roman"/>
            </a:endParaRPr>
          </a:p>
        </p:txBody>
      </p:sp>
    </p:spTree>
    <p:extLst>
      <p:ext uri="{BB962C8B-B14F-4D97-AF65-F5344CB8AC3E}">
        <p14:creationId xmlns:p14="http://schemas.microsoft.com/office/powerpoint/2010/main" val="3661336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latin typeface="Garamond" panose="02020404030301010803" pitchFamily="18" charset="0"/>
              </a:rPr>
              <a:t>Joie et Certitude</a:t>
            </a:r>
            <a:endParaRPr lang="fr-FR" sz="4800" dirty="0">
              <a:latin typeface="Garamond" panose="02020404030301010803" pitchFamily="18" charset="0"/>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076700465"/>
              </p:ext>
            </p:extLst>
          </p:nvPr>
        </p:nvGraphicFramePr>
        <p:xfrm>
          <a:off x="102870" y="2076450"/>
          <a:ext cx="10424160" cy="478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0616910" y="1065014"/>
            <a:ext cx="1348446" cy="523220"/>
          </a:xfrm>
          <a:prstGeom prst="rect">
            <a:avLst/>
          </a:prstGeom>
        </p:spPr>
        <p:txBody>
          <a:bodyPr wrap="none">
            <a:spAutoFit/>
          </a:bodyPr>
          <a:lstStyle/>
          <a:p>
            <a:r>
              <a:rPr lang="fr-FR" sz="2800" dirty="0">
                <a:latin typeface="Garamond" panose="02020404030301010803" pitchFamily="18" charset="0"/>
              </a:rPr>
              <a:t>citations</a:t>
            </a:r>
          </a:p>
        </p:txBody>
      </p:sp>
    </p:spTree>
    <p:extLst>
      <p:ext uri="{BB962C8B-B14F-4D97-AF65-F5344CB8AC3E}">
        <p14:creationId xmlns:p14="http://schemas.microsoft.com/office/powerpoint/2010/main" val="733656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7274</TotalTime>
  <Words>2443</Words>
  <Application>Microsoft Office PowerPoint</Application>
  <PresentationFormat>Grand écran</PresentationFormat>
  <Paragraphs>311</Paragraphs>
  <Slides>34</Slides>
  <Notes>4</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34</vt:i4>
      </vt:variant>
    </vt:vector>
  </HeadingPairs>
  <TitlesOfParts>
    <vt:vector size="45" baseType="lpstr">
      <vt:lpstr>Arial Unicode MS</vt:lpstr>
      <vt:lpstr>Arial</vt:lpstr>
      <vt:lpstr>Arial Narrow</vt:lpstr>
      <vt:lpstr>Calibri</vt:lpstr>
      <vt:lpstr>Candara</vt:lpstr>
      <vt:lpstr>Garamond</vt:lpstr>
      <vt:lpstr>MS Mincho</vt:lpstr>
      <vt:lpstr>ＭＳ Ｐゴシック</vt:lpstr>
      <vt:lpstr>Times New Roman</vt:lpstr>
      <vt:lpstr>Trebuchet MS</vt:lpstr>
      <vt:lpstr>Berlin</vt:lpstr>
      <vt:lpstr>Les Semaines des Certitudes</vt:lpstr>
      <vt:lpstr>Le programme du mois de décembre 2015</vt:lpstr>
      <vt:lpstr>Définition de certitude</vt:lpstr>
      <vt:lpstr>Des fausses certitudes à l’incertitude totale</vt:lpstr>
      <vt:lpstr>L’exposition d’Artmixe Relations d’Incertitude Grenoble, du 10 au mars 2011</vt:lpstr>
      <vt:lpstr>Un Constat général d’incertitude</vt:lpstr>
      <vt:lpstr>Présentation PowerPoint</vt:lpstr>
      <vt:lpstr>Joie et Certitude</vt:lpstr>
      <vt:lpstr>Joie et Certitude</vt:lpstr>
      <vt:lpstr>Première partie</vt:lpstr>
      <vt:lpstr>Chères certitudes</vt:lpstr>
      <vt:lpstr>Table 1</vt:lpstr>
      <vt:lpstr>Certitude et bonheur croissants</vt:lpstr>
      <vt:lpstr>Résolutions – Vision 2020</vt:lpstr>
      <vt:lpstr>Présentation PowerPoint</vt:lpstr>
      <vt:lpstr>Deuxième Partie</vt:lpstr>
      <vt:lpstr>L’épistémologie et la certitude</vt:lpstr>
      <vt:lpstr>Deux types de certitude</vt:lpstr>
      <vt:lpstr>Degrés de certitude</vt:lpstr>
      <vt:lpstr>Deux grands courants de l’épistémologie</vt:lpstr>
      <vt:lpstr>Présentation PowerPoint</vt:lpstr>
      <vt:lpstr>Présentation PowerPoint</vt:lpstr>
      <vt:lpstr>Epistémophilie* (amour de la connaissance) et joie de connaître</vt:lpstr>
      <vt:lpstr>Libido Sciendi, sublimation, certitude</vt:lpstr>
      <vt:lpstr>Cœur et libido sciendi</vt:lpstr>
      <vt:lpstr>Esprit Critique et certitude</vt:lpstr>
      <vt:lpstr>Présentation PowerPoint</vt:lpstr>
      <vt:lpstr>La quête des valeurs absolues</vt:lpstr>
      <vt:lpstr>Cultiver la joie de connaître</vt:lpstr>
      <vt:lpstr>Présentation PowerPoint</vt:lpstr>
      <vt:lpstr>Présentation PowerPoint</vt:lpstr>
      <vt:lpstr>Présentation PowerPoint</vt:lpstr>
      <vt:lpstr>Présentation PowerPoint</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laurent ladouce</dc:creator>
  <cp:lastModifiedBy>laurent ladouce</cp:lastModifiedBy>
  <cp:revision>340</cp:revision>
  <dcterms:created xsi:type="dcterms:W3CDTF">2015-11-03T10:32:45Z</dcterms:created>
  <dcterms:modified xsi:type="dcterms:W3CDTF">2016-01-05T20:41:33Z</dcterms:modified>
</cp:coreProperties>
</file>