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304" r:id="rId2"/>
    <p:sldId id="306" r:id="rId3"/>
    <p:sldId id="311" r:id="rId4"/>
    <p:sldId id="308" r:id="rId5"/>
    <p:sldId id="370" r:id="rId6"/>
    <p:sldId id="358" r:id="rId7"/>
    <p:sldId id="359" r:id="rId8"/>
    <p:sldId id="368" r:id="rId9"/>
    <p:sldId id="312" r:id="rId10"/>
    <p:sldId id="369" r:id="rId11"/>
    <p:sldId id="362" r:id="rId12"/>
    <p:sldId id="310" r:id="rId13"/>
    <p:sldId id="365" r:id="rId14"/>
    <p:sldId id="366" r:id="rId15"/>
    <p:sldId id="352" r:id="rId16"/>
    <p:sldId id="354" r:id="rId17"/>
    <p:sldId id="353" r:id="rId18"/>
    <p:sldId id="355" r:id="rId19"/>
    <p:sldId id="309" r:id="rId20"/>
    <p:sldId id="364" r:id="rId21"/>
    <p:sldId id="356" r:id="rId22"/>
    <p:sldId id="307" r:id="rId23"/>
    <p:sldId id="324" r:id="rId24"/>
    <p:sldId id="325" r:id="rId25"/>
    <p:sldId id="316" r:id="rId26"/>
    <p:sldId id="327" r:id="rId27"/>
    <p:sldId id="326" r:id="rId28"/>
    <p:sldId id="319" r:id="rId29"/>
    <p:sldId id="329" r:id="rId30"/>
    <p:sldId id="323" r:id="rId31"/>
    <p:sldId id="331" r:id="rId32"/>
    <p:sldId id="333" r:id="rId33"/>
    <p:sldId id="334" r:id="rId34"/>
    <p:sldId id="371" r:id="rId35"/>
    <p:sldId id="37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autoAdjust="0"/>
    <p:restoredTop sz="94660"/>
  </p:normalViewPr>
  <p:slideViewPr>
    <p:cSldViewPr snapToGrid="0">
      <p:cViewPr>
        <p:scale>
          <a:sx n="60" d="100"/>
          <a:sy n="60" d="100"/>
        </p:scale>
        <p:origin x="-216" y="-414"/>
      </p:cViewPr>
      <p:guideLst>
        <p:guide orient="horz" pos="2160"/>
        <p:guide pos="3840"/>
      </p:guideLst>
    </p:cSldViewPr>
  </p:slideViewPr>
  <p:notesTextViewPr>
    <p:cViewPr>
      <p:scale>
        <a:sx n="1" d="1"/>
        <a:sy n="1" d="1"/>
      </p:scale>
      <p:origin x="0" y="0"/>
    </p:cViewPr>
  </p:notesTextViewPr>
  <p:sorterViewPr>
    <p:cViewPr>
      <p:scale>
        <a:sx n="70" d="100"/>
        <a:sy n="70" d="100"/>
      </p:scale>
      <p:origin x="0" y="1440"/>
    </p:cViewPr>
  </p:sorterViewPr>
  <p:notesViewPr>
    <p:cSldViewPr snapToGrid="0">
      <p:cViewPr varScale="1">
        <p:scale>
          <a:sx n="57" d="100"/>
          <a:sy n="57" d="100"/>
        </p:scale>
        <p:origin x="-178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ata2.xml.rels><?xml version="1.0" encoding="UTF-8" standalone="yes"?>
<Relationships xmlns="http://schemas.openxmlformats.org/package/2006/relationships"><Relationship Id="rId1" Type="http://schemas.openxmlformats.org/officeDocument/2006/relationships/image" Target="../media/image2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D1D694-6323-4BC1-95C4-B8EA434ECBD7}" type="doc">
      <dgm:prSet loTypeId="urn:microsoft.com/office/officeart/2005/8/layout/pList2" loCatId="list" qsTypeId="urn:microsoft.com/office/officeart/2005/8/quickstyle/simple5" qsCatId="simple" csTypeId="urn:microsoft.com/office/officeart/2005/8/colors/colorful2" csCatId="colorful" phldr="1"/>
      <dgm:spPr/>
    </dgm:pt>
    <dgm:pt modelId="{28601302-F7E4-4E93-B19D-36FB4831CB1C}">
      <dgm:prSet phldrT="[Texte]" custT="1"/>
      <dgm:spPr/>
      <dgm:t>
        <a:bodyPr/>
        <a:lstStyle/>
        <a:p>
          <a:r>
            <a:rPr lang="fr-FR" sz="2400" i="1" dirty="0" smtClean="0">
              <a:latin typeface="Garamond" pitchFamily="18" charset="0"/>
            </a:rPr>
            <a:t>« être aimé, sans être connu fait du bien, mais superficiellement. Etre connu sans être aimé est notre plus grand effroi. Mais être pleinement connu et vraiment aimé, c’est quasiment comme être aimé de Dieu. C’est ce dont nous besoin par-dessus tout. » </a:t>
          </a:r>
        </a:p>
        <a:p>
          <a:r>
            <a:rPr lang="fr-FR" sz="2200" dirty="0" smtClean="0">
              <a:latin typeface="Garamond" pitchFamily="18" charset="0"/>
            </a:rPr>
            <a:t>Timothy Keller </a:t>
          </a:r>
          <a:endParaRPr lang="fr-FR" sz="2200" dirty="0">
            <a:latin typeface="Garamond" pitchFamily="18" charset="0"/>
          </a:endParaRPr>
        </a:p>
      </dgm:t>
    </dgm:pt>
    <dgm:pt modelId="{4D26EE79-9E0E-4000-864F-5E63721357EA}" type="parTrans" cxnId="{67460FDD-870B-472A-B8CA-53E20A8E47F3}">
      <dgm:prSet/>
      <dgm:spPr/>
      <dgm:t>
        <a:bodyPr/>
        <a:lstStyle/>
        <a:p>
          <a:endParaRPr lang="fr-FR"/>
        </a:p>
      </dgm:t>
    </dgm:pt>
    <dgm:pt modelId="{0D1A2236-BE1C-45C0-9C04-E7ACA5F8D5E9}" type="sibTrans" cxnId="{67460FDD-870B-472A-B8CA-53E20A8E47F3}">
      <dgm:prSet/>
      <dgm:spPr/>
      <dgm:t>
        <a:bodyPr/>
        <a:lstStyle/>
        <a:p>
          <a:endParaRPr lang="fr-FR"/>
        </a:p>
      </dgm:t>
    </dgm:pt>
    <dgm:pt modelId="{17D5001A-4277-4BE6-B812-50C9FCE4DD5F}">
      <dgm:prSet/>
      <dgm:spPr/>
      <dgm:t>
        <a:bodyPr/>
        <a:lstStyle/>
        <a:p>
          <a:endParaRPr lang="fr-FR" i="1" dirty="0" smtClean="0">
            <a:latin typeface="Garamond" pitchFamily="18" charset="0"/>
          </a:endParaRPr>
        </a:p>
        <a:p>
          <a:r>
            <a:rPr lang="fr-FR" i="1" dirty="0" smtClean="0">
              <a:latin typeface="Garamond" pitchFamily="18" charset="0"/>
            </a:rPr>
            <a:t>« Ô Gens ! Nous vous avons créés d’un mâle et d’une femelle. Nous vous avons répartis en peuples et en tribus pour que vous vous entre-connaissiez. Dieu est omniscient en vérité et bien informé ! » </a:t>
          </a:r>
        </a:p>
        <a:p>
          <a:r>
            <a:rPr lang="fr-FR" i="0" dirty="0" smtClean="0">
              <a:latin typeface="Garamond" pitchFamily="18" charset="0"/>
            </a:rPr>
            <a:t>Sourate 49, verset 13</a:t>
          </a:r>
          <a:endParaRPr lang="fr-FR" i="0" dirty="0">
            <a:latin typeface="Garamond" pitchFamily="18" charset="0"/>
          </a:endParaRPr>
        </a:p>
      </dgm:t>
    </dgm:pt>
    <dgm:pt modelId="{A5751443-5D6B-4F72-A8F8-F72C26EB1B1B}" type="parTrans" cxnId="{BBBA3895-F541-4C66-854D-B517092F8B22}">
      <dgm:prSet/>
      <dgm:spPr/>
      <dgm:t>
        <a:bodyPr/>
        <a:lstStyle/>
        <a:p>
          <a:endParaRPr lang="fr-FR"/>
        </a:p>
      </dgm:t>
    </dgm:pt>
    <dgm:pt modelId="{9E80E224-21E2-46C4-9CB3-F0ECCF5596CF}" type="sibTrans" cxnId="{BBBA3895-F541-4C66-854D-B517092F8B22}">
      <dgm:prSet/>
      <dgm:spPr/>
      <dgm:t>
        <a:bodyPr/>
        <a:lstStyle/>
        <a:p>
          <a:endParaRPr lang="fr-FR"/>
        </a:p>
      </dgm:t>
    </dgm:pt>
    <dgm:pt modelId="{55CFC2AF-710A-4E95-BCE0-272FBDC4190B}">
      <dgm:prSet/>
      <dgm:spPr/>
      <dgm:t>
        <a:bodyPr/>
        <a:lstStyle/>
        <a:p>
          <a:endParaRPr lang="fr-FR" i="1" dirty="0" smtClean="0">
            <a:latin typeface="Garamond" pitchFamily="18" charset="0"/>
          </a:endParaRPr>
        </a:p>
        <a:p>
          <a:r>
            <a:rPr lang="fr-FR" i="1" dirty="0" smtClean="0">
              <a:latin typeface="Garamond" pitchFamily="18" charset="0"/>
            </a:rPr>
            <a:t>Le moi individuel, c'est ce qui se distingue du général, donc ce qu'il faut d'abord dévoiler, découvrir, conquérir chez l'autre.</a:t>
          </a:r>
          <a:r>
            <a:rPr lang="fr-FR" dirty="0" smtClean="0">
              <a:latin typeface="Garamond" pitchFamily="18" charset="0"/>
            </a:rPr>
            <a:t> </a:t>
          </a:r>
        </a:p>
        <a:p>
          <a:r>
            <a:rPr lang="fr-FR" dirty="0" smtClean="0">
              <a:latin typeface="Garamond" pitchFamily="18" charset="0"/>
            </a:rPr>
            <a:t>Milan Kundera</a:t>
          </a:r>
          <a:endParaRPr lang="fr-FR" i="1" dirty="0">
            <a:latin typeface="Garamond" pitchFamily="18" charset="0"/>
          </a:endParaRPr>
        </a:p>
      </dgm:t>
    </dgm:pt>
    <dgm:pt modelId="{8B382956-B47C-4A1E-BDAF-BD2F584D3660}" type="parTrans" cxnId="{C5BF7767-58A8-4DA4-B79C-D54983210103}">
      <dgm:prSet/>
      <dgm:spPr/>
      <dgm:t>
        <a:bodyPr/>
        <a:lstStyle/>
        <a:p>
          <a:endParaRPr lang="fr-FR"/>
        </a:p>
      </dgm:t>
    </dgm:pt>
    <dgm:pt modelId="{ADCE0D8C-4086-4FF9-840B-EA70C54B6B07}" type="sibTrans" cxnId="{C5BF7767-58A8-4DA4-B79C-D54983210103}">
      <dgm:prSet/>
      <dgm:spPr/>
      <dgm:t>
        <a:bodyPr/>
        <a:lstStyle/>
        <a:p>
          <a:endParaRPr lang="fr-FR"/>
        </a:p>
      </dgm:t>
    </dgm:pt>
    <dgm:pt modelId="{017F993E-847F-42B4-8325-68C1C1F6C59D}" type="pres">
      <dgm:prSet presAssocID="{48D1D694-6323-4BC1-95C4-B8EA434ECBD7}" presName="Name0" presStyleCnt="0">
        <dgm:presLayoutVars>
          <dgm:dir/>
          <dgm:resizeHandles val="exact"/>
        </dgm:presLayoutVars>
      </dgm:prSet>
      <dgm:spPr/>
    </dgm:pt>
    <dgm:pt modelId="{9A8D1CC8-5CBC-4D0C-8C58-C14FDD5F78E1}" type="pres">
      <dgm:prSet presAssocID="{48D1D694-6323-4BC1-95C4-B8EA434ECBD7}" presName="bkgdShp" presStyleLbl="alignAccFollowNode1" presStyleIdx="0" presStyleCnt="1"/>
      <dgm:spPr/>
    </dgm:pt>
    <dgm:pt modelId="{B07102F2-CC74-4C01-A0F4-1166A2B3D890}" type="pres">
      <dgm:prSet presAssocID="{48D1D694-6323-4BC1-95C4-B8EA434ECBD7}" presName="linComp" presStyleCnt="0"/>
      <dgm:spPr/>
    </dgm:pt>
    <dgm:pt modelId="{3EFD26E9-ABC6-47CB-B761-CA4FFCCA6F17}" type="pres">
      <dgm:prSet presAssocID="{55CFC2AF-710A-4E95-BCE0-272FBDC4190B}" presName="compNode" presStyleCnt="0"/>
      <dgm:spPr/>
    </dgm:pt>
    <dgm:pt modelId="{D64D3E12-B28B-43FE-9B16-3A0E479AB637}" type="pres">
      <dgm:prSet presAssocID="{55CFC2AF-710A-4E95-BCE0-272FBDC4190B}" presName="node" presStyleLbl="node1" presStyleIdx="0" presStyleCnt="3" custScaleX="78615" custLinFactNeighborX="-11990">
        <dgm:presLayoutVars>
          <dgm:bulletEnabled val="1"/>
        </dgm:presLayoutVars>
      </dgm:prSet>
      <dgm:spPr/>
      <dgm:t>
        <a:bodyPr/>
        <a:lstStyle/>
        <a:p>
          <a:endParaRPr lang="fr-FR"/>
        </a:p>
      </dgm:t>
    </dgm:pt>
    <dgm:pt modelId="{421F43E9-1587-49C6-8EE1-B1A6C286384C}" type="pres">
      <dgm:prSet presAssocID="{55CFC2AF-710A-4E95-BCE0-272FBDC4190B}" presName="invisiNode" presStyleLbl="node1" presStyleIdx="0" presStyleCnt="3"/>
      <dgm:spPr/>
    </dgm:pt>
    <dgm:pt modelId="{B16EA04B-B8A2-4F14-B936-25DEDBB95FAC}" type="pres">
      <dgm:prSet presAssocID="{55CFC2AF-710A-4E95-BCE0-272FBDC4190B}" presName="imagNode" presStyleLbl="fgImgPlace1" presStyleIdx="0" presStyleCnt="3" custScaleX="76377" custLinFactNeighborX="-10277"/>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2D7635E5-58C2-4C81-8F80-12E056CAE8E2}" type="pres">
      <dgm:prSet presAssocID="{ADCE0D8C-4086-4FF9-840B-EA70C54B6B07}" presName="sibTrans" presStyleLbl="sibTrans2D1" presStyleIdx="0" presStyleCnt="0"/>
      <dgm:spPr/>
      <dgm:t>
        <a:bodyPr/>
        <a:lstStyle/>
        <a:p>
          <a:endParaRPr lang="fr-FR"/>
        </a:p>
      </dgm:t>
    </dgm:pt>
    <dgm:pt modelId="{77C5F06C-FF9B-4441-B557-E4AB20632E40}" type="pres">
      <dgm:prSet presAssocID="{17D5001A-4277-4BE6-B812-50C9FCE4DD5F}" presName="compNode" presStyleCnt="0"/>
      <dgm:spPr/>
    </dgm:pt>
    <dgm:pt modelId="{6A04A01C-4C51-4480-A975-81298F83FE27}" type="pres">
      <dgm:prSet presAssocID="{17D5001A-4277-4BE6-B812-50C9FCE4DD5F}" presName="node" presStyleLbl="node1" presStyleIdx="1" presStyleCnt="3" custScaleX="121628">
        <dgm:presLayoutVars>
          <dgm:bulletEnabled val="1"/>
        </dgm:presLayoutVars>
      </dgm:prSet>
      <dgm:spPr/>
      <dgm:t>
        <a:bodyPr/>
        <a:lstStyle/>
        <a:p>
          <a:endParaRPr lang="fr-FR"/>
        </a:p>
      </dgm:t>
    </dgm:pt>
    <dgm:pt modelId="{C747699A-E058-4EFC-89D4-D82B9D51B771}" type="pres">
      <dgm:prSet presAssocID="{17D5001A-4277-4BE6-B812-50C9FCE4DD5F}" presName="invisiNode" presStyleLbl="node1" presStyleIdx="1" presStyleCnt="3"/>
      <dgm:spPr/>
    </dgm:pt>
    <dgm:pt modelId="{ED041A01-AACA-43BE-9E4A-F4AD5624A842}" type="pres">
      <dgm:prSet presAssocID="{17D5001A-4277-4BE6-B812-50C9FCE4DD5F}" presName="imagNode" presStyleLbl="fgImgPlace1" presStyleIdx="1" presStyleCnt="3" custScaleX="57061" custScaleY="114474"/>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pt>
    <dgm:pt modelId="{23AD9B04-0AB2-4B6A-B83B-4B24B8D505B5}" type="pres">
      <dgm:prSet presAssocID="{9E80E224-21E2-46C4-9CB3-F0ECCF5596CF}" presName="sibTrans" presStyleLbl="sibTrans2D1" presStyleIdx="0" presStyleCnt="0"/>
      <dgm:spPr/>
      <dgm:t>
        <a:bodyPr/>
        <a:lstStyle/>
        <a:p>
          <a:endParaRPr lang="fr-FR"/>
        </a:p>
      </dgm:t>
    </dgm:pt>
    <dgm:pt modelId="{4F3F114E-E2EF-4518-A542-F89E3F272D92}" type="pres">
      <dgm:prSet presAssocID="{28601302-F7E4-4E93-B19D-36FB4831CB1C}" presName="compNode" presStyleCnt="0"/>
      <dgm:spPr/>
    </dgm:pt>
    <dgm:pt modelId="{B785D5B6-1BAA-432F-A567-A2F140B707B1}" type="pres">
      <dgm:prSet presAssocID="{28601302-F7E4-4E93-B19D-36FB4831CB1C}" presName="node" presStyleLbl="node1" presStyleIdx="2" presStyleCnt="3" custScaleX="110627">
        <dgm:presLayoutVars>
          <dgm:bulletEnabled val="1"/>
        </dgm:presLayoutVars>
      </dgm:prSet>
      <dgm:spPr/>
      <dgm:t>
        <a:bodyPr/>
        <a:lstStyle/>
        <a:p>
          <a:endParaRPr lang="fr-FR"/>
        </a:p>
      </dgm:t>
    </dgm:pt>
    <dgm:pt modelId="{DFA2FF06-32A0-454D-8E70-753C7238602B}" type="pres">
      <dgm:prSet presAssocID="{28601302-F7E4-4E93-B19D-36FB4831CB1C}" presName="invisiNode" presStyleLbl="node1" presStyleIdx="2" presStyleCnt="3"/>
      <dgm:spPr/>
    </dgm:pt>
    <dgm:pt modelId="{8AAE45BC-FACC-4F22-A12D-308F28BB756E}" type="pres">
      <dgm:prSet presAssocID="{28601302-F7E4-4E93-B19D-36FB4831CB1C}" presName="imagNode" presStyleLbl="fgImgPlace1" presStyleIdx="2" presStyleCnt="3" custScaleX="104293"/>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pt>
  </dgm:ptLst>
  <dgm:cxnLst>
    <dgm:cxn modelId="{FEF3CE8D-4A61-4CA4-8AC2-6D0B30F4125B}" type="presOf" srcId="{9E80E224-21E2-46C4-9CB3-F0ECCF5596CF}" destId="{23AD9B04-0AB2-4B6A-B83B-4B24B8D505B5}" srcOrd="0" destOrd="0" presId="urn:microsoft.com/office/officeart/2005/8/layout/pList2"/>
    <dgm:cxn modelId="{C7FDC679-E286-487C-A2A7-D9E0CB91602A}" type="presOf" srcId="{ADCE0D8C-4086-4FF9-840B-EA70C54B6B07}" destId="{2D7635E5-58C2-4C81-8F80-12E056CAE8E2}" srcOrd="0" destOrd="0" presId="urn:microsoft.com/office/officeart/2005/8/layout/pList2"/>
    <dgm:cxn modelId="{FCB3D036-53ED-4F32-AAA7-A84277365E88}" type="presOf" srcId="{17D5001A-4277-4BE6-B812-50C9FCE4DD5F}" destId="{6A04A01C-4C51-4480-A975-81298F83FE27}" srcOrd="0" destOrd="0" presId="urn:microsoft.com/office/officeart/2005/8/layout/pList2"/>
    <dgm:cxn modelId="{BBBA3895-F541-4C66-854D-B517092F8B22}" srcId="{48D1D694-6323-4BC1-95C4-B8EA434ECBD7}" destId="{17D5001A-4277-4BE6-B812-50C9FCE4DD5F}" srcOrd="1" destOrd="0" parTransId="{A5751443-5D6B-4F72-A8F8-F72C26EB1B1B}" sibTransId="{9E80E224-21E2-46C4-9CB3-F0ECCF5596CF}"/>
    <dgm:cxn modelId="{00AC0094-1A4D-431D-816C-C2F3FA7EF0B4}" type="presOf" srcId="{48D1D694-6323-4BC1-95C4-B8EA434ECBD7}" destId="{017F993E-847F-42B4-8325-68C1C1F6C59D}" srcOrd="0" destOrd="0" presId="urn:microsoft.com/office/officeart/2005/8/layout/pList2"/>
    <dgm:cxn modelId="{59EB8642-6DC9-4A92-9382-773238C0BBE8}" type="presOf" srcId="{55CFC2AF-710A-4E95-BCE0-272FBDC4190B}" destId="{D64D3E12-B28B-43FE-9B16-3A0E479AB637}" srcOrd="0" destOrd="0" presId="urn:microsoft.com/office/officeart/2005/8/layout/pList2"/>
    <dgm:cxn modelId="{67460FDD-870B-472A-B8CA-53E20A8E47F3}" srcId="{48D1D694-6323-4BC1-95C4-B8EA434ECBD7}" destId="{28601302-F7E4-4E93-B19D-36FB4831CB1C}" srcOrd="2" destOrd="0" parTransId="{4D26EE79-9E0E-4000-864F-5E63721357EA}" sibTransId="{0D1A2236-BE1C-45C0-9C04-E7ACA5F8D5E9}"/>
    <dgm:cxn modelId="{227A6418-B45B-4655-9858-1CC0FA5AD45A}" type="presOf" srcId="{28601302-F7E4-4E93-B19D-36FB4831CB1C}" destId="{B785D5B6-1BAA-432F-A567-A2F140B707B1}" srcOrd="0" destOrd="0" presId="urn:microsoft.com/office/officeart/2005/8/layout/pList2"/>
    <dgm:cxn modelId="{C5BF7767-58A8-4DA4-B79C-D54983210103}" srcId="{48D1D694-6323-4BC1-95C4-B8EA434ECBD7}" destId="{55CFC2AF-710A-4E95-BCE0-272FBDC4190B}" srcOrd="0" destOrd="0" parTransId="{8B382956-B47C-4A1E-BDAF-BD2F584D3660}" sibTransId="{ADCE0D8C-4086-4FF9-840B-EA70C54B6B07}"/>
    <dgm:cxn modelId="{211D58E9-4E4F-4507-BD66-A18154A14842}" type="presParOf" srcId="{017F993E-847F-42B4-8325-68C1C1F6C59D}" destId="{9A8D1CC8-5CBC-4D0C-8C58-C14FDD5F78E1}" srcOrd="0" destOrd="0" presId="urn:microsoft.com/office/officeart/2005/8/layout/pList2"/>
    <dgm:cxn modelId="{CBBE75E3-14CF-4E10-B817-433DA7EDD0C9}" type="presParOf" srcId="{017F993E-847F-42B4-8325-68C1C1F6C59D}" destId="{B07102F2-CC74-4C01-A0F4-1166A2B3D890}" srcOrd="1" destOrd="0" presId="urn:microsoft.com/office/officeart/2005/8/layout/pList2"/>
    <dgm:cxn modelId="{97652F78-A998-4A0E-B0BD-E5157457621F}" type="presParOf" srcId="{B07102F2-CC74-4C01-A0F4-1166A2B3D890}" destId="{3EFD26E9-ABC6-47CB-B761-CA4FFCCA6F17}" srcOrd="0" destOrd="0" presId="urn:microsoft.com/office/officeart/2005/8/layout/pList2"/>
    <dgm:cxn modelId="{0E3F7676-D625-4AD9-96FB-C3E819942601}" type="presParOf" srcId="{3EFD26E9-ABC6-47CB-B761-CA4FFCCA6F17}" destId="{D64D3E12-B28B-43FE-9B16-3A0E479AB637}" srcOrd="0" destOrd="0" presId="urn:microsoft.com/office/officeart/2005/8/layout/pList2"/>
    <dgm:cxn modelId="{3D032D50-3510-474C-A077-1BBE0244D1F1}" type="presParOf" srcId="{3EFD26E9-ABC6-47CB-B761-CA4FFCCA6F17}" destId="{421F43E9-1587-49C6-8EE1-B1A6C286384C}" srcOrd="1" destOrd="0" presId="urn:microsoft.com/office/officeart/2005/8/layout/pList2"/>
    <dgm:cxn modelId="{A04AA45F-82CE-43A8-AA75-A1661807F4C7}" type="presParOf" srcId="{3EFD26E9-ABC6-47CB-B761-CA4FFCCA6F17}" destId="{B16EA04B-B8A2-4F14-B936-25DEDBB95FAC}" srcOrd="2" destOrd="0" presId="urn:microsoft.com/office/officeart/2005/8/layout/pList2"/>
    <dgm:cxn modelId="{73776AF0-BB27-4038-B8EF-1586C4C05A6C}" type="presParOf" srcId="{B07102F2-CC74-4C01-A0F4-1166A2B3D890}" destId="{2D7635E5-58C2-4C81-8F80-12E056CAE8E2}" srcOrd="1" destOrd="0" presId="urn:microsoft.com/office/officeart/2005/8/layout/pList2"/>
    <dgm:cxn modelId="{815BC779-704F-4FB9-BC1E-6605DFC2E3E3}" type="presParOf" srcId="{B07102F2-CC74-4C01-A0F4-1166A2B3D890}" destId="{77C5F06C-FF9B-4441-B557-E4AB20632E40}" srcOrd="2" destOrd="0" presId="urn:microsoft.com/office/officeart/2005/8/layout/pList2"/>
    <dgm:cxn modelId="{C3CD936A-596C-41F6-A85A-CC37FE8EC6DD}" type="presParOf" srcId="{77C5F06C-FF9B-4441-B557-E4AB20632E40}" destId="{6A04A01C-4C51-4480-A975-81298F83FE27}" srcOrd="0" destOrd="0" presId="urn:microsoft.com/office/officeart/2005/8/layout/pList2"/>
    <dgm:cxn modelId="{52BD80A9-2C61-4D71-ACBD-3710699B6DC2}" type="presParOf" srcId="{77C5F06C-FF9B-4441-B557-E4AB20632E40}" destId="{C747699A-E058-4EFC-89D4-D82B9D51B771}" srcOrd="1" destOrd="0" presId="urn:microsoft.com/office/officeart/2005/8/layout/pList2"/>
    <dgm:cxn modelId="{51952906-81B6-4284-9D35-2D758115BDFD}" type="presParOf" srcId="{77C5F06C-FF9B-4441-B557-E4AB20632E40}" destId="{ED041A01-AACA-43BE-9E4A-F4AD5624A842}" srcOrd="2" destOrd="0" presId="urn:microsoft.com/office/officeart/2005/8/layout/pList2"/>
    <dgm:cxn modelId="{43735DEC-C3B3-4276-A689-F6515DC4224D}" type="presParOf" srcId="{B07102F2-CC74-4C01-A0F4-1166A2B3D890}" destId="{23AD9B04-0AB2-4B6A-B83B-4B24B8D505B5}" srcOrd="3" destOrd="0" presId="urn:microsoft.com/office/officeart/2005/8/layout/pList2"/>
    <dgm:cxn modelId="{BB973742-8E9C-4B05-AC17-90922F9146D7}" type="presParOf" srcId="{B07102F2-CC74-4C01-A0F4-1166A2B3D890}" destId="{4F3F114E-E2EF-4518-A542-F89E3F272D92}" srcOrd="4" destOrd="0" presId="urn:microsoft.com/office/officeart/2005/8/layout/pList2"/>
    <dgm:cxn modelId="{64F8CE86-B4D9-47E7-9653-3213BFCE33EA}" type="presParOf" srcId="{4F3F114E-E2EF-4518-A542-F89E3F272D92}" destId="{B785D5B6-1BAA-432F-A567-A2F140B707B1}" srcOrd="0" destOrd="0" presId="urn:microsoft.com/office/officeart/2005/8/layout/pList2"/>
    <dgm:cxn modelId="{07FCFFBC-F959-4C34-9F20-F6653188F117}" type="presParOf" srcId="{4F3F114E-E2EF-4518-A542-F89E3F272D92}" destId="{DFA2FF06-32A0-454D-8E70-753C7238602B}" srcOrd="1" destOrd="0" presId="urn:microsoft.com/office/officeart/2005/8/layout/pList2"/>
    <dgm:cxn modelId="{B87313B4-5435-4702-9041-6BCAD4664E88}" type="presParOf" srcId="{4F3F114E-E2EF-4518-A542-F89E3F272D92}" destId="{8AAE45BC-FACC-4F22-A12D-308F28BB756E}"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67A4C6-5ED0-4FA0-9982-E03FAA75D300}" type="doc">
      <dgm:prSet loTypeId="urn:microsoft.com/office/officeart/2005/8/layout/radial5" loCatId="relationship" qsTypeId="urn:microsoft.com/office/officeart/2005/8/quickstyle/simple5" qsCatId="simple" csTypeId="urn:microsoft.com/office/officeart/2005/8/colors/accent1_2" csCatId="accent1" phldr="1"/>
      <dgm:spPr/>
      <dgm:t>
        <a:bodyPr/>
        <a:lstStyle/>
        <a:p>
          <a:endParaRPr lang="fr-FR"/>
        </a:p>
      </dgm:t>
    </dgm:pt>
    <dgm:pt modelId="{B97E7769-C768-4BF4-B249-EE41E080099F}">
      <dgm:prSet phldrT="[Texte]"/>
      <dgm:spPr/>
      <dgm:t>
        <a:bodyPr/>
        <a:lstStyle/>
        <a:p>
          <a:r>
            <a:rPr lang="fr-FR" dirty="0" smtClean="0"/>
            <a:t>rencontre</a:t>
          </a:r>
          <a:endParaRPr lang="fr-FR" dirty="0"/>
        </a:p>
      </dgm:t>
    </dgm:pt>
    <dgm:pt modelId="{8D664788-84AF-44B0-8665-C5083AF9E9BB}" type="parTrans" cxnId="{9123B180-CE8D-4758-BAFB-A9BDCEE3C572}">
      <dgm:prSet/>
      <dgm:spPr/>
      <dgm:t>
        <a:bodyPr/>
        <a:lstStyle/>
        <a:p>
          <a:endParaRPr lang="fr-FR"/>
        </a:p>
      </dgm:t>
    </dgm:pt>
    <dgm:pt modelId="{C991D2CE-2F8A-43AF-AAAE-A38D3368C44C}" type="sibTrans" cxnId="{9123B180-CE8D-4758-BAFB-A9BDCEE3C572}">
      <dgm:prSet/>
      <dgm:spPr/>
      <dgm:t>
        <a:bodyPr/>
        <a:lstStyle/>
        <a:p>
          <a:endParaRPr lang="fr-FR"/>
        </a:p>
      </dgm:t>
    </dgm:pt>
    <dgm:pt modelId="{493D8A9A-4FE6-405E-9B61-8A51C6F232AC}">
      <dgm:prSet phldrT="[Texte]"/>
      <dgm:spPr>
        <a:solidFill>
          <a:srgbClr val="7030A0"/>
        </a:solidFill>
      </dgm:spPr>
      <dgm:t>
        <a:bodyPr/>
        <a:lstStyle/>
        <a:p>
          <a:r>
            <a:rPr lang="fr-FR" dirty="0" smtClean="0"/>
            <a:t>Don</a:t>
          </a:r>
        </a:p>
        <a:p>
          <a:r>
            <a:rPr lang="fr-FR" dirty="0" smtClean="0"/>
            <a:t>Grâce</a:t>
          </a:r>
          <a:endParaRPr lang="fr-FR" dirty="0"/>
        </a:p>
      </dgm:t>
    </dgm:pt>
    <dgm:pt modelId="{9DFFF727-D41B-4E53-A5D3-98F9C8E71F54}" type="parTrans" cxnId="{BDBEA17E-B8A3-401B-9FCF-FA308EBB7EE1}">
      <dgm:prSet/>
      <dgm:spPr/>
      <dgm:t>
        <a:bodyPr/>
        <a:lstStyle/>
        <a:p>
          <a:endParaRPr lang="fr-FR"/>
        </a:p>
      </dgm:t>
    </dgm:pt>
    <dgm:pt modelId="{31302413-B4F8-45AF-A33C-84C36C1A2258}" type="sibTrans" cxnId="{BDBEA17E-B8A3-401B-9FCF-FA308EBB7EE1}">
      <dgm:prSet/>
      <dgm:spPr/>
      <dgm:t>
        <a:bodyPr/>
        <a:lstStyle/>
        <a:p>
          <a:endParaRPr lang="fr-FR"/>
        </a:p>
      </dgm:t>
    </dgm:pt>
    <dgm:pt modelId="{7096AF99-5499-4B98-B481-ADB97EE734F9}">
      <dgm:prSet phldrT="[Texte]">
        <dgm:style>
          <a:lnRef idx="0">
            <a:schemeClr val="accent5"/>
          </a:lnRef>
          <a:fillRef idx="3">
            <a:schemeClr val="accent5"/>
          </a:fillRef>
          <a:effectRef idx="3">
            <a:schemeClr val="accent5"/>
          </a:effectRef>
          <a:fontRef idx="minor">
            <a:schemeClr val="lt1"/>
          </a:fontRef>
        </dgm:style>
      </dgm:prSet>
      <dgm:spPr/>
      <dgm:t>
        <a:bodyPr/>
        <a:lstStyle/>
        <a:p>
          <a:r>
            <a:rPr lang="fr-FR" dirty="0" smtClean="0"/>
            <a:t>toi</a:t>
          </a:r>
          <a:endParaRPr lang="fr-FR" dirty="0"/>
        </a:p>
      </dgm:t>
    </dgm:pt>
    <dgm:pt modelId="{1941EAB5-DE92-4659-9ACF-3621E2DF228F}" type="parTrans" cxnId="{48D679FC-7B25-4C3A-808D-1EDD0F7B135A}">
      <dgm:prSet/>
      <dgm:spPr/>
      <dgm:t>
        <a:bodyPr/>
        <a:lstStyle/>
        <a:p>
          <a:endParaRPr lang="fr-FR"/>
        </a:p>
      </dgm:t>
    </dgm:pt>
    <dgm:pt modelId="{F354CD9B-4E3F-44DD-88D3-C4ADDC6BDC7C}" type="sibTrans" cxnId="{48D679FC-7B25-4C3A-808D-1EDD0F7B135A}">
      <dgm:prSet/>
      <dgm:spPr/>
      <dgm:t>
        <a:bodyPr/>
        <a:lstStyle/>
        <a:p>
          <a:endParaRPr lang="fr-FR"/>
        </a:p>
      </dgm:t>
    </dgm:pt>
    <dgm:pt modelId="{F5248A95-C3BD-49C3-8127-62067C4319C0}">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t>moi</a:t>
          </a:r>
          <a:endParaRPr lang="fr-FR" dirty="0"/>
        </a:p>
      </dgm:t>
    </dgm:pt>
    <dgm:pt modelId="{0EB10220-93B1-4D74-9D5E-1CA35DF61914}" type="parTrans" cxnId="{84217142-3C0A-4B49-9648-C9346ACA517A}">
      <dgm:prSet/>
      <dgm:spPr/>
      <dgm:t>
        <a:bodyPr/>
        <a:lstStyle/>
        <a:p>
          <a:endParaRPr lang="fr-FR"/>
        </a:p>
      </dgm:t>
    </dgm:pt>
    <dgm:pt modelId="{25489E53-C8CC-43A2-AC0D-94CCAD9DE55C}" type="sibTrans" cxnId="{84217142-3C0A-4B49-9648-C9346ACA517A}">
      <dgm:prSet/>
      <dgm:spPr/>
      <dgm:t>
        <a:bodyPr/>
        <a:lstStyle/>
        <a:p>
          <a:endParaRPr lang="fr-FR"/>
        </a:p>
      </dgm:t>
    </dgm:pt>
    <dgm:pt modelId="{74C9D91A-3A70-4A18-898A-C3C41A9AC8BD}">
      <dgm:prSet phldrT="[Texte]"/>
      <dgm:spPr>
        <a:solidFill>
          <a:srgbClr val="00B050"/>
        </a:solidFill>
      </dgm:spPr>
      <dgm:t>
        <a:bodyPr/>
        <a:lstStyle/>
        <a:p>
          <a:r>
            <a:rPr lang="fr-FR" dirty="0" smtClean="0"/>
            <a:t>Toi-et-moi</a:t>
          </a:r>
        </a:p>
        <a:p>
          <a:r>
            <a:rPr lang="fr-FR" dirty="0" smtClean="0"/>
            <a:t>nous</a:t>
          </a:r>
          <a:endParaRPr lang="fr-FR" dirty="0"/>
        </a:p>
      </dgm:t>
    </dgm:pt>
    <dgm:pt modelId="{E94F0974-6CE9-41A1-9BAE-56712F7EFD9B}" type="sibTrans" cxnId="{8019148E-6E1D-4C85-BE63-1FD514C231DE}">
      <dgm:prSet/>
      <dgm:spPr/>
      <dgm:t>
        <a:bodyPr/>
        <a:lstStyle/>
        <a:p>
          <a:endParaRPr lang="fr-FR"/>
        </a:p>
      </dgm:t>
    </dgm:pt>
    <dgm:pt modelId="{4FB0388A-8361-4F2A-BDA4-FE1F6A21B32C}" type="parTrans" cxnId="{8019148E-6E1D-4C85-BE63-1FD514C231DE}">
      <dgm:prSet/>
      <dgm:spPr/>
      <dgm:t>
        <a:bodyPr/>
        <a:lstStyle/>
        <a:p>
          <a:endParaRPr lang="fr-FR"/>
        </a:p>
      </dgm:t>
    </dgm:pt>
    <dgm:pt modelId="{0C8A324A-C2D0-4C6A-8474-FA142DCDFB1F}" type="pres">
      <dgm:prSet presAssocID="{B467A4C6-5ED0-4FA0-9982-E03FAA75D300}" presName="Name0" presStyleCnt="0">
        <dgm:presLayoutVars>
          <dgm:chMax val="1"/>
          <dgm:dir/>
          <dgm:animLvl val="ctr"/>
          <dgm:resizeHandles val="exact"/>
        </dgm:presLayoutVars>
      </dgm:prSet>
      <dgm:spPr/>
      <dgm:t>
        <a:bodyPr/>
        <a:lstStyle/>
        <a:p>
          <a:endParaRPr lang="fr-FR"/>
        </a:p>
      </dgm:t>
    </dgm:pt>
    <dgm:pt modelId="{E6C064D9-81D9-43A8-95BE-EB1F39FDFCC2}" type="pres">
      <dgm:prSet presAssocID="{B97E7769-C768-4BF4-B249-EE41E080099F}" presName="centerShape" presStyleLbl="node0" presStyleIdx="0" presStyleCnt="1"/>
      <dgm:spPr/>
      <dgm:t>
        <a:bodyPr/>
        <a:lstStyle/>
        <a:p>
          <a:endParaRPr lang="fr-FR"/>
        </a:p>
      </dgm:t>
    </dgm:pt>
    <dgm:pt modelId="{7DA885A7-EFD5-4E14-8675-B22112AA1232}" type="pres">
      <dgm:prSet presAssocID="{9DFFF727-D41B-4E53-A5D3-98F9C8E71F54}" presName="parTrans" presStyleLbl="sibTrans2D1" presStyleIdx="0" presStyleCnt="4"/>
      <dgm:spPr/>
      <dgm:t>
        <a:bodyPr/>
        <a:lstStyle/>
        <a:p>
          <a:endParaRPr lang="fr-FR"/>
        </a:p>
      </dgm:t>
    </dgm:pt>
    <dgm:pt modelId="{04474ADE-D9C1-4D60-A899-DE58024A2B10}" type="pres">
      <dgm:prSet presAssocID="{9DFFF727-D41B-4E53-A5D3-98F9C8E71F54}" presName="connectorText" presStyleLbl="sibTrans2D1" presStyleIdx="0" presStyleCnt="4"/>
      <dgm:spPr/>
      <dgm:t>
        <a:bodyPr/>
        <a:lstStyle/>
        <a:p>
          <a:endParaRPr lang="fr-FR"/>
        </a:p>
      </dgm:t>
    </dgm:pt>
    <dgm:pt modelId="{578C168E-55AF-442A-AF7D-6315369574AF}" type="pres">
      <dgm:prSet presAssocID="{493D8A9A-4FE6-405E-9B61-8A51C6F232AC}" presName="node" presStyleLbl="node1" presStyleIdx="0" presStyleCnt="4">
        <dgm:presLayoutVars>
          <dgm:bulletEnabled val="1"/>
        </dgm:presLayoutVars>
      </dgm:prSet>
      <dgm:spPr/>
      <dgm:t>
        <a:bodyPr/>
        <a:lstStyle/>
        <a:p>
          <a:endParaRPr lang="fr-FR"/>
        </a:p>
      </dgm:t>
    </dgm:pt>
    <dgm:pt modelId="{8DE370F0-078D-4448-86F6-C4A24ECF23E1}" type="pres">
      <dgm:prSet presAssocID="{1941EAB5-DE92-4659-9ACF-3621E2DF228F}" presName="parTrans" presStyleLbl="sibTrans2D1" presStyleIdx="1" presStyleCnt="4"/>
      <dgm:spPr/>
      <dgm:t>
        <a:bodyPr/>
        <a:lstStyle/>
        <a:p>
          <a:endParaRPr lang="fr-FR"/>
        </a:p>
      </dgm:t>
    </dgm:pt>
    <dgm:pt modelId="{FFF7841F-53C9-4546-B76B-F25791EAB791}" type="pres">
      <dgm:prSet presAssocID="{1941EAB5-DE92-4659-9ACF-3621E2DF228F}" presName="connectorText" presStyleLbl="sibTrans2D1" presStyleIdx="1" presStyleCnt="4"/>
      <dgm:spPr/>
      <dgm:t>
        <a:bodyPr/>
        <a:lstStyle/>
        <a:p>
          <a:endParaRPr lang="fr-FR"/>
        </a:p>
      </dgm:t>
    </dgm:pt>
    <dgm:pt modelId="{87028D5A-CE96-4377-9063-CD8C20539CA5}" type="pres">
      <dgm:prSet presAssocID="{7096AF99-5499-4B98-B481-ADB97EE734F9}" presName="node" presStyleLbl="node1" presStyleIdx="1" presStyleCnt="4">
        <dgm:presLayoutVars>
          <dgm:bulletEnabled val="1"/>
        </dgm:presLayoutVars>
      </dgm:prSet>
      <dgm:spPr/>
      <dgm:t>
        <a:bodyPr/>
        <a:lstStyle/>
        <a:p>
          <a:endParaRPr lang="fr-FR"/>
        </a:p>
      </dgm:t>
    </dgm:pt>
    <dgm:pt modelId="{C3DEF020-AF6B-46A6-9099-F33D2C556300}" type="pres">
      <dgm:prSet presAssocID="{4FB0388A-8361-4F2A-BDA4-FE1F6A21B32C}" presName="parTrans" presStyleLbl="sibTrans2D1" presStyleIdx="2" presStyleCnt="4"/>
      <dgm:spPr/>
      <dgm:t>
        <a:bodyPr/>
        <a:lstStyle/>
        <a:p>
          <a:endParaRPr lang="fr-FR"/>
        </a:p>
      </dgm:t>
    </dgm:pt>
    <dgm:pt modelId="{8D9D95FA-B312-46D4-A563-9F6BF7A2F152}" type="pres">
      <dgm:prSet presAssocID="{4FB0388A-8361-4F2A-BDA4-FE1F6A21B32C}" presName="connectorText" presStyleLbl="sibTrans2D1" presStyleIdx="2" presStyleCnt="4"/>
      <dgm:spPr/>
      <dgm:t>
        <a:bodyPr/>
        <a:lstStyle/>
        <a:p>
          <a:endParaRPr lang="fr-FR"/>
        </a:p>
      </dgm:t>
    </dgm:pt>
    <dgm:pt modelId="{F58AAB07-54CB-4C35-A946-2B9FA6199D45}" type="pres">
      <dgm:prSet presAssocID="{74C9D91A-3A70-4A18-898A-C3C41A9AC8BD}" presName="node" presStyleLbl="node1" presStyleIdx="2" presStyleCnt="4">
        <dgm:presLayoutVars>
          <dgm:bulletEnabled val="1"/>
        </dgm:presLayoutVars>
      </dgm:prSet>
      <dgm:spPr/>
      <dgm:t>
        <a:bodyPr/>
        <a:lstStyle/>
        <a:p>
          <a:endParaRPr lang="fr-FR"/>
        </a:p>
      </dgm:t>
    </dgm:pt>
    <dgm:pt modelId="{98AF5006-ADCE-4F0E-9DCB-183A383FA8C6}" type="pres">
      <dgm:prSet presAssocID="{0EB10220-93B1-4D74-9D5E-1CA35DF61914}" presName="parTrans" presStyleLbl="sibTrans2D1" presStyleIdx="3" presStyleCnt="4"/>
      <dgm:spPr/>
      <dgm:t>
        <a:bodyPr/>
        <a:lstStyle/>
        <a:p>
          <a:endParaRPr lang="fr-FR"/>
        </a:p>
      </dgm:t>
    </dgm:pt>
    <dgm:pt modelId="{AC3D238D-97D1-4150-980B-05A6817EDD95}" type="pres">
      <dgm:prSet presAssocID="{0EB10220-93B1-4D74-9D5E-1CA35DF61914}" presName="connectorText" presStyleLbl="sibTrans2D1" presStyleIdx="3" presStyleCnt="4"/>
      <dgm:spPr/>
      <dgm:t>
        <a:bodyPr/>
        <a:lstStyle/>
        <a:p>
          <a:endParaRPr lang="fr-FR"/>
        </a:p>
      </dgm:t>
    </dgm:pt>
    <dgm:pt modelId="{A4972B22-D900-4646-B0BF-1B0F04F502C8}" type="pres">
      <dgm:prSet presAssocID="{F5248A95-C3BD-49C3-8127-62067C4319C0}" presName="node" presStyleLbl="node1" presStyleIdx="3" presStyleCnt="4">
        <dgm:presLayoutVars>
          <dgm:bulletEnabled val="1"/>
        </dgm:presLayoutVars>
      </dgm:prSet>
      <dgm:spPr/>
      <dgm:t>
        <a:bodyPr/>
        <a:lstStyle/>
        <a:p>
          <a:endParaRPr lang="fr-FR"/>
        </a:p>
      </dgm:t>
    </dgm:pt>
  </dgm:ptLst>
  <dgm:cxnLst>
    <dgm:cxn modelId="{05FC1DA5-2F1B-437A-A9D2-077A11421519}" type="presOf" srcId="{7096AF99-5499-4B98-B481-ADB97EE734F9}" destId="{87028D5A-CE96-4377-9063-CD8C20539CA5}" srcOrd="0" destOrd="0" presId="urn:microsoft.com/office/officeart/2005/8/layout/radial5"/>
    <dgm:cxn modelId="{9123B180-CE8D-4758-BAFB-A9BDCEE3C572}" srcId="{B467A4C6-5ED0-4FA0-9982-E03FAA75D300}" destId="{B97E7769-C768-4BF4-B249-EE41E080099F}" srcOrd="0" destOrd="0" parTransId="{8D664788-84AF-44B0-8665-C5083AF9E9BB}" sibTransId="{C991D2CE-2F8A-43AF-AAAE-A38D3368C44C}"/>
    <dgm:cxn modelId="{CE87A412-67DD-4A9E-B273-F249AF9777C1}" type="presOf" srcId="{4FB0388A-8361-4F2A-BDA4-FE1F6A21B32C}" destId="{8D9D95FA-B312-46D4-A563-9F6BF7A2F152}" srcOrd="1" destOrd="0" presId="urn:microsoft.com/office/officeart/2005/8/layout/radial5"/>
    <dgm:cxn modelId="{58B05AF0-94F5-4DE2-8D1B-B9EF65ECAFA1}" type="presOf" srcId="{74C9D91A-3A70-4A18-898A-C3C41A9AC8BD}" destId="{F58AAB07-54CB-4C35-A946-2B9FA6199D45}" srcOrd="0" destOrd="0" presId="urn:microsoft.com/office/officeart/2005/8/layout/radial5"/>
    <dgm:cxn modelId="{14DAB50D-6B1E-43AC-8C5B-424737EED687}" type="presOf" srcId="{B97E7769-C768-4BF4-B249-EE41E080099F}" destId="{E6C064D9-81D9-43A8-95BE-EB1F39FDFCC2}" srcOrd="0" destOrd="0" presId="urn:microsoft.com/office/officeart/2005/8/layout/radial5"/>
    <dgm:cxn modelId="{9703DB41-A140-4C35-AA57-A4718AEA3C61}" type="presOf" srcId="{9DFFF727-D41B-4E53-A5D3-98F9C8E71F54}" destId="{7DA885A7-EFD5-4E14-8675-B22112AA1232}" srcOrd="0" destOrd="0" presId="urn:microsoft.com/office/officeart/2005/8/layout/radial5"/>
    <dgm:cxn modelId="{06AD487D-94E3-4D20-8040-B009D7379DA0}" type="presOf" srcId="{493D8A9A-4FE6-405E-9B61-8A51C6F232AC}" destId="{578C168E-55AF-442A-AF7D-6315369574AF}" srcOrd="0" destOrd="0" presId="urn:microsoft.com/office/officeart/2005/8/layout/radial5"/>
    <dgm:cxn modelId="{4BADF34B-FDC7-431C-899A-ED865C5786B6}" type="presOf" srcId="{4FB0388A-8361-4F2A-BDA4-FE1F6A21B32C}" destId="{C3DEF020-AF6B-46A6-9099-F33D2C556300}" srcOrd="0" destOrd="0" presId="urn:microsoft.com/office/officeart/2005/8/layout/radial5"/>
    <dgm:cxn modelId="{07E46392-49B0-4F5E-8290-5FC8472B9709}" type="presOf" srcId="{1941EAB5-DE92-4659-9ACF-3621E2DF228F}" destId="{8DE370F0-078D-4448-86F6-C4A24ECF23E1}" srcOrd="0" destOrd="0" presId="urn:microsoft.com/office/officeart/2005/8/layout/radial5"/>
    <dgm:cxn modelId="{C5FB4204-58A0-465C-924D-73CCC279DFCA}" type="presOf" srcId="{F5248A95-C3BD-49C3-8127-62067C4319C0}" destId="{A4972B22-D900-4646-B0BF-1B0F04F502C8}" srcOrd="0" destOrd="0" presId="urn:microsoft.com/office/officeart/2005/8/layout/radial5"/>
    <dgm:cxn modelId="{48D679FC-7B25-4C3A-808D-1EDD0F7B135A}" srcId="{B97E7769-C768-4BF4-B249-EE41E080099F}" destId="{7096AF99-5499-4B98-B481-ADB97EE734F9}" srcOrd="1" destOrd="0" parTransId="{1941EAB5-DE92-4659-9ACF-3621E2DF228F}" sibTransId="{F354CD9B-4E3F-44DD-88D3-C4ADDC6BDC7C}"/>
    <dgm:cxn modelId="{84217142-3C0A-4B49-9648-C9346ACA517A}" srcId="{B97E7769-C768-4BF4-B249-EE41E080099F}" destId="{F5248A95-C3BD-49C3-8127-62067C4319C0}" srcOrd="3" destOrd="0" parTransId="{0EB10220-93B1-4D74-9D5E-1CA35DF61914}" sibTransId="{25489E53-C8CC-43A2-AC0D-94CCAD9DE55C}"/>
    <dgm:cxn modelId="{9C214A34-ED43-4F0D-9579-F3972135D81C}" type="presOf" srcId="{1941EAB5-DE92-4659-9ACF-3621E2DF228F}" destId="{FFF7841F-53C9-4546-B76B-F25791EAB791}" srcOrd="1" destOrd="0" presId="urn:microsoft.com/office/officeart/2005/8/layout/radial5"/>
    <dgm:cxn modelId="{A5150420-63BD-4B84-A0F3-B783A04C792C}" type="presOf" srcId="{0EB10220-93B1-4D74-9D5E-1CA35DF61914}" destId="{AC3D238D-97D1-4150-980B-05A6817EDD95}" srcOrd="1" destOrd="0" presId="urn:microsoft.com/office/officeart/2005/8/layout/radial5"/>
    <dgm:cxn modelId="{1878175F-3BB3-4074-8A28-60AFBCA2B72A}" type="presOf" srcId="{9DFFF727-D41B-4E53-A5D3-98F9C8E71F54}" destId="{04474ADE-D9C1-4D60-A899-DE58024A2B10}" srcOrd="1" destOrd="0" presId="urn:microsoft.com/office/officeart/2005/8/layout/radial5"/>
    <dgm:cxn modelId="{8019148E-6E1D-4C85-BE63-1FD514C231DE}" srcId="{B97E7769-C768-4BF4-B249-EE41E080099F}" destId="{74C9D91A-3A70-4A18-898A-C3C41A9AC8BD}" srcOrd="2" destOrd="0" parTransId="{4FB0388A-8361-4F2A-BDA4-FE1F6A21B32C}" sibTransId="{E94F0974-6CE9-41A1-9BAE-56712F7EFD9B}"/>
    <dgm:cxn modelId="{A435A4B2-45BD-4966-B623-DA19CBF2413B}" type="presOf" srcId="{B467A4C6-5ED0-4FA0-9982-E03FAA75D300}" destId="{0C8A324A-C2D0-4C6A-8474-FA142DCDFB1F}" srcOrd="0" destOrd="0" presId="urn:microsoft.com/office/officeart/2005/8/layout/radial5"/>
    <dgm:cxn modelId="{BDBEA17E-B8A3-401B-9FCF-FA308EBB7EE1}" srcId="{B97E7769-C768-4BF4-B249-EE41E080099F}" destId="{493D8A9A-4FE6-405E-9B61-8A51C6F232AC}" srcOrd="0" destOrd="0" parTransId="{9DFFF727-D41B-4E53-A5D3-98F9C8E71F54}" sibTransId="{31302413-B4F8-45AF-A33C-84C36C1A2258}"/>
    <dgm:cxn modelId="{06B20C84-18DC-454D-93ED-35AEF113570B}" type="presOf" srcId="{0EB10220-93B1-4D74-9D5E-1CA35DF61914}" destId="{98AF5006-ADCE-4F0E-9DCB-183A383FA8C6}" srcOrd="0" destOrd="0" presId="urn:microsoft.com/office/officeart/2005/8/layout/radial5"/>
    <dgm:cxn modelId="{E28ECC47-5FB3-4B28-9C7E-2B094E74A7C8}" type="presParOf" srcId="{0C8A324A-C2D0-4C6A-8474-FA142DCDFB1F}" destId="{E6C064D9-81D9-43A8-95BE-EB1F39FDFCC2}" srcOrd="0" destOrd="0" presId="urn:microsoft.com/office/officeart/2005/8/layout/radial5"/>
    <dgm:cxn modelId="{EC144639-A883-4C72-B322-822DE31399D7}" type="presParOf" srcId="{0C8A324A-C2D0-4C6A-8474-FA142DCDFB1F}" destId="{7DA885A7-EFD5-4E14-8675-B22112AA1232}" srcOrd="1" destOrd="0" presId="urn:microsoft.com/office/officeart/2005/8/layout/radial5"/>
    <dgm:cxn modelId="{E3396CF4-3429-4403-ABD0-813C03D2AF49}" type="presParOf" srcId="{7DA885A7-EFD5-4E14-8675-B22112AA1232}" destId="{04474ADE-D9C1-4D60-A899-DE58024A2B10}" srcOrd="0" destOrd="0" presId="urn:microsoft.com/office/officeart/2005/8/layout/radial5"/>
    <dgm:cxn modelId="{8D98E31B-49F0-4916-9973-118DBFD935A5}" type="presParOf" srcId="{0C8A324A-C2D0-4C6A-8474-FA142DCDFB1F}" destId="{578C168E-55AF-442A-AF7D-6315369574AF}" srcOrd="2" destOrd="0" presId="urn:microsoft.com/office/officeart/2005/8/layout/radial5"/>
    <dgm:cxn modelId="{3D1FDF54-AFEB-4570-B8FE-8A39AFB58A4F}" type="presParOf" srcId="{0C8A324A-C2D0-4C6A-8474-FA142DCDFB1F}" destId="{8DE370F0-078D-4448-86F6-C4A24ECF23E1}" srcOrd="3" destOrd="0" presId="urn:microsoft.com/office/officeart/2005/8/layout/radial5"/>
    <dgm:cxn modelId="{CF48B36D-6EF9-4E96-B555-A4FFD73AE145}" type="presParOf" srcId="{8DE370F0-078D-4448-86F6-C4A24ECF23E1}" destId="{FFF7841F-53C9-4546-B76B-F25791EAB791}" srcOrd="0" destOrd="0" presId="urn:microsoft.com/office/officeart/2005/8/layout/radial5"/>
    <dgm:cxn modelId="{76C8F8D8-D08B-4BAD-8731-583265024897}" type="presParOf" srcId="{0C8A324A-C2D0-4C6A-8474-FA142DCDFB1F}" destId="{87028D5A-CE96-4377-9063-CD8C20539CA5}" srcOrd="4" destOrd="0" presId="urn:microsoft.com/office/officeart/2005/8/layout/radial5"/>
    <dgm:cxn modelId="{832F250B-91E2-4D0C-AE6C-5CA21CFB6211}" type="presParOf" srcId="{0C8A324A-C2D0-4C6A-8474-FA142DCDFB1F}" destId="{C3DEF020-AF6B-46A6-9099-F33D2C556300}" srcOrd="5" destOrd="0" presId="urn:microsoft.com/office/officeart/2005/8/layout/radial5"/>
    <dgm:cxn modelId="{0E08E3EF-5549-4677-94E5-026AD4B7A52E}" type="presParOf" srcId="{C3DEF020-AF6B-46A6-9099-F33D2C556300}" destId="{8D9D95FA-B312-46D4-A563-9F6BF7A2F152}" srcOrd="0" destOrd="0" presId="urn:microsoft.com/office/officeart/2005/8/layout/radial5"/>
    <dgm:cxn modelId="{E5BB0355-8D30-415D-9DF0-B5315D70EAF0}" type="presParOf" srcId="{0C8A324A-C2D0-4C6A-8474-FA142DCDFB1F}" destId="{F58AAB07-54CB-4C35-A946-2B9FA6199D45}" srcOrd="6" destOrd="0" presId="urn:microsoft.com/office/officeart/2005/8/layout/radial5"/>
    <dgm:cxn modelId="{1CB69ADD-3592-4FDF-924D-A58A8963E649}" type="presParOf" srcId="{0C8A324A-C2D0-4C6A-8474-FA142DCDFB1F}" destId="{98AF5006-ADCE-4F0E-9DCB-183A383FA8C6}" srcOrd="7" destOrd="0" presId="urn:microsoft.com/office/officeart/2005/8/layout/radial5"/>
    <dgm:cxn modelId="{064DE10F-A5C1-47F9-99E1-2213C5E0C027}" type="presParOf" srcId="{98AF5006-ADCE-4F0E-9DCB-183A383FA8C6}" destId="{AC3D238D-97D1-4150-980B-05A6817EDD95}" srcOrd="0" destOrd="0" presId="urn:microsoft.com/office/officeart/2005/8/layout/radial5"/>
    <dgm:cxn modelId="{74EA60CF-50C5-47AA-B87D-54F964311E99}" type="presParOf" srcId="{0C8A324A-C2D0-4C6A-8474-FA142DCDFB1F}" destId="{A4972B22-D900-4646-B0BF-1B0F04F502C8}" srcOrd="8" destOrd="0" presId="urn:microsoft.com/office/officeart/2005/8/layout/radial5"/>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67A4C6-5ED0-4FA0-9982-E03FAA75D300}" type="doc">
      <dgm:prSet loTypeId="urn:microsoft.com/office/officeart/2005/8/layout/radial5" loCatId="relationship" qsTypeId="urn:microsoft.com/office/officeart/2005/8/quickstyle/simple5" qsCatId="simple" csTypeId="urn:microsoft.com/office/officeart/2005/8/colors/colorful1" csCatId="colorful" phldr="1"/>
      <dgm:spPr/>
      <dgm:t>
        <a:bodyPr/>
        <a:lstStyle/>
        <a:p>
          <a:endParaRPr lang="fr-FR"/>
        </a:p>
      </dgm:t>
    </dgm:pt>
    <dgm:pt modelId="{B97E7769-C768-4BF4-B249-EE41E080099F}">
      <dgm:prSet phldrT="[Texte]"/>
      <dgm:spPr/>
      <dgm:t>
        <a:bodyPr/>
        <a:lstStyle/>
        <a:p>
          <a:r>
            <a:rPr lang="fr-FR" dirty="0" smtClean="0"/>
            <a:t>division</a:t>
          </a:r>
          <a:endParaRPr lang="fr-FR" dirty="0"/>
        </a:p>
      </dgm:t>
    </dgm:pt>
    <dgm:pt modelId="{8D664788-84AF-44B0-8665-C5083AF9E9BB}" type="parTrans" cxnId="{9123B180-CE8D-4758-BAFB-A9BDCEE3C572}">
      <dgm:prSet/>
      <dgm:spPr/>
      <dgm:t>
        <a:bodyPr/>
        <a:lstStyle/>
        <a:p>
          <a:endParaRPr lang="fr-FR"/>
        </a:p>
      </dgm:t>
    </dgm:pt>
    <dgm:pt modelId="{C991D2CE-2F8A-43AF-AAAE-A38D3368C44C}" type="sibTrans" cxnId="{9123B180-CE8D-4758-BAFB-A9BDCEE3C572}">
      <dgm:prSet/>
      <dgm:spPr/>
      <dgm:t>
        <a:bodyPr/>
        <a:lstStyle/>
        <a:p>
          <a:endParaRPr lang="fr-FR"/>
        </a:p>
      </dgm:t>
    </dgm:pt>
    <dgm:pt modelId="{493D8A9A-4FE6-405E-9B61-8A51C6F232AC}">
      <dgm:prSet phldrT="[Texte]"/>
      <dgm:spPr/>
      <dgm:t>
        <a:bodyPr/>
        <a:lstStyle/>
        <a:p>
          <a:r>
            <a:rPr lang="fr-FR" dirty="0" smtClean="0"/>
            <a:t>Tu</a:t>
          </a:r>
        </a:p>
        <a:p>
          <a:r>
            <a:rPr lang="fr-FR" dirty="0" smtClean="0"/>
            <a:t>Origine</a:t>
          </a:r>
          <a:endParaRPr lang="fr-FR" dirty="0"/>
        </a:p>
      </dgm:t>
    </dgm:pt>
    <dgm:pt modelId="{9DFFF727-D41B-4E53-A5D3-98F9C8E71F54}" type="parTrans" cxnId="{BDBEA17E-B8A3-401B-9FCF-FA308EBB7EE1}">
      <dgm:prSet/>
      <dgm:spPr/>
      <dgm:t>
        <a:bodyPr/>
        <a:lstStyle/>
        <a:p>
          <a:endParaRPr lang="fr-FR"/>
        </a:p>
      </dgm:t>
    </dgm:pt>
    <dgm:pt modelId="{31302413-B4F8-45AF-A33C-84C36C1A2258}" type="sibTrans" cxnId="{BDBEA17E-B8A3-401B-9FCF-FA308EBB7EE1}">
      <dgm:prSet/>
      <dgm:spPr/>
      <dgm:t>
        <a:bodyPr/>
        <a:lstStyle/>
        <a:p>
          <a:endParaRPr lang="fr-FR"/>
        </a:p>
      </dgm:t>
    </dgm:pt>
    <dgm:pt modelId="{7096AF99-5499-4B98-B481-ADB97EE734F9}">
      <dgm:prSet phldrT="[Texte]"/>
      <dgm:spPr/>
      <dgm:t>
        <a:bodyPr/>
        <a:lstStyle/>
        <a:p>
          <a:r>
            <a:rPr lang="fr-FR" dirty="0" smtClean="0"/>
            <a:t>tu</a:t>
          </a:r>
          <a:endParaRPr lang="fr-FR" dirty="0"/>
        </a:p>
      </dgm:t>
    </dgm:pt>
    <dgm:pt modelId="{1941EAB5-DE92-4659-9ACF-3621E2DF228F}" type="parTrans" cxnId="{48D679FC-7B25-4C3A-808D-1EDD0F7B135A}">
      <dgm:prSet/>
      <dgm:spPr/>
      <dgm:t>
        <a:bodyPr/>
        <a:lstStyle/>
        <a:p>
          <a:endParaRPr lang="fr-FR"/>
        </a:p>
      </dgm:t>
    </dgm:pt>
    <dgm:pt modelId="{F354CD9B-4E3F-44DD-88D3-C4ADDC6BDC7C}" type="sibTrans" cxnId="{48D679FC-7B25-4C3A-808D-1EDD0F7B135A}">
      <dgm:prSet/>
      <dgm:spPr/>
      <dgm:t>
        <a:bodyPr/>
        <a:lstStyle/>
        <a:p>
          <a:endParaRPr lang="fr-FR"/>
        </a:p>
      </dgm:t>
    </dgm:pt>
    <dgm:pt modelId="{F5248A95-C3BD-49C3-8127-62067C4319C0}">
      <dgm:prSet phldrT="[Texte]"/>
      <dgm:spPr/>
      <dgm:t>
        <a:bodyPr/>
        <a:lstStyle/>
        <a:p>
          <a:r>
            <a:rPr lang="fr-FR" dirty="0" smtClean="0"/>
            <a:t>Je</a:t>
          </a:r>
          <a:endParaRPr lang="fr-FR" dirty="0"/>
        </a:p>
      </dgm:t>
    </dgm:pt>
    <dgm:pt modelId="{0EB10220-93B1-4D74-9D5E-1CA35DF61914}" type="parTrans" cxnId="{84217142-3C0A-4B49-9648-C9346ACA517A}">
      <dgm:prSet/>
      <dgm:spPr/>
      <dgm:t>
        <a:bodyPr/>
        <a:lstStyle/>
        <a:p>
          <a:endParaRPr lang="fr-FR"/>
        </a:p>
      </dgm:t>
    </dgm:pt>
    <dgm:pt modelId="{25489E53-C8CC-43A2-AC0D-94CCAD9DE55C}" type="sibTrans" cxnId="{84217142-3C0A-4B49-9648-C9346ACA517A}">
      <dgm:prSet/>
      <dgm:spPr/>
      <dgm:t>
        <a:bodyPr/>
        <a:lstStyle/>
        <a:p>
          <a:endParaRPr lang="fr-FR"/>
        </a:p>
      </dgm:t>
    </dgm:pt>
    <dgm:pt modelId="{74C9D91A-3A70-4A18-898A-C3C41A9AC8BD}">
      <dgm:prSet phldrT="[Texte]"/>
      <dgm:spPr/>
      <dgm:t>
        <a:bodyPr/>
        <a:lstStyle/>
        <a:p>
          <a:r>
            <a:rPr lang="fr-FR" dirty="0" smtClean="0"/>
            <a:t>union</a:t>
          </a:r>
          <a:endParaRPr lang="fr-FR" dirty="0"/>
        </a:p>
      </dgm:t>
    </dgm:pt>
    <dgm:pt modelId="{E94F0974-6CE9-41A1-9BAE-56712F7EFD9B}" type="sibTrans" cxnId="{8019148E-6E1D-4C85-BE63-1FD514C231DE}">
      <dgm:prSet/>
      <dgm:spPr/>
      <dgm:t>
        <a:bodyPr/>
        <a:lstStyle/>
        <a:p>
          <a:endParaRPr lang="fr-FR"/>
        </a:p>
      </dgm:t>
    </dgm:pt>
    <dgm:pt modelId="{4FB0388A-8361-4F2A-BDA4-FE1F6A21B32C}" type="parTrans" cxnId="{8019148E-6E1D-4C85-BE63-1FD514C231DE}">
      <dgm:prSet/>
      <dgm:spPr/>
      <dgm:t>
        <a:bodyPr/>
        <a:lstStyle/>
        <a:p>
          <a:endParaRPr lang="fr-FR"/>
        </a:p>
      </dgm:t>
    </dgm:pt>
    <dgm:pt modelId="{0C8A324A-C2D0-4C6A-8474-FA142DCDFB1F}" type="pres">
      <dgm:prSet presAssocID="{B467A4C6-5ED0-4FA0-9982-E03FAA75D300}" presName="Name0" presStyleCnt="0">
        <dgm:presLayoutVars>
          <dgm:chMax val="1"/>
          <dgm:dir/>
          <dgm:animLvl val="ctr"/>
          <dgm:resizeHandles val="exact"/>
        </dgm:presLayoutVars>
      </dgm:prSet>
      <dgm:spPr/>
      <dgm:t>
        <a:bodyPr/>
        <a:lstStyle/>
        <a:p>
          <a:endParaRPr lang="fr-FR"/>
        </a:p>
      </dgm:t>
    </dgm:pt>
    <dgm:pt modelId="{E6C064D9-81D9-43A8-95BE-EB1F39FDFCC2}" type="pres">
      <dgm:prSet presAssocID="{B97E7769-C768-4BF4-B249-EE41E080099F}" presName="centerShape" presStyleLbl="node0" presStyleIdx="0" presStyleCnt="1"/>
      <dgm:spPr/>
      <dgm:t>
        <a:bodyPr/>
        <a:lstStyle/>
        <a:p>
          <a:endParaRPr lang="fr-FR"/>
        </a:p>
      </dgm:t>
    </dgm:pt>
    <dgm:pt modelId="{7DA885A7-EFD5-4E14-8675-B22112AA1232}" type="pres">
      <dgm:prSet presAssocID="{9DFFF727-D41B-4E53-A5D3-98F9C8E71F54}" presName="parTrans" presStyleLbl="sibTrans2D1" presStyleIdx="0" presStyleCnt="4"/>
      <dgm:spPr/>
      <dgm:t>
        <a:bodyPr/>
        <a:lstStyle/>
        <a:p>
          <a:endParaRPr lang="fr-FR"/>
        </a:p>
      </dgm:t>
    </dgm:pt>
    <dgm:pt modelId="{04474ADE-D9C1-4D60-A899-DE58024A2B10}" type="pres">
      <dgm:prSet presAssocID="{9DFFF727-D41B-4E53-A5D3-98F9C8E71F54}" presName="connectorText" presStyleLbl="sibTrans2D1" presStyleIdx="0" presStyleCnt="4"/>
      <dgm:spPr/>
      <dgm:t>
        <a:bodyPr/>
        <a:lstStyle/>
        <a:p>
          <a:endParaRPr lang="fr-FR"/>
        </a:p>
      </dgm:t>
    </dgm:pt>
    <dgm:pt modelId="{578C168E-55AF-442A-AF7D-6315369574AF}" type="pres">
      <dgm:prSet presAssocID="{493D8A9A-4FE6-405E-9B61-8A51C6F232AC}" presName="node" presStyleLbl="node1" presStyleIdx="0" presStyleCnt="4">
        <dgm:presLayoutVars>
          <dgm:bulletEnabled val="1"/>
        </dgm:presLayoutVars>
      </dgm:prSet>
      <dgm:spPr/>
      <dgm:t>
        <a:bodyPr/>
        <a:lstStyle/>
        <a:p>
          <a:endParaRPr lang="fr-FR"/>
        </a:p>
      </dgm:t>
    </dgm:pt>
    <dgm:pt modelId="{8DE370F0-078D-4448-86F6-C4A24ECF23E1}" type="pres">
      <dgm:prSet presAssocID="{1941EAB5-DE92-4659-9ACF-3621E2DF228F}" presName="parTrans" presStyleLbl="sibTrans2D1" presStyleIdx="1" presStyleCnt="4"/>
      <dgm:spPr/>
      <dgm:t>
        <a:bodyPr/>
        <a:lstStyle/>
        <a:p>
          <a:endParaRPr lang="fr-FR"/>
        </a:p>
      </dgm:t>
    </dgm:pt>
    <dgm:pt modelId="{FFF7841F-53C9-4546-B76B-F25791EAB791}" type="pres">
      <dgm:prSet presAssocID="{1941EAB5-DE92-4659-9ACF-3621E2DF228F}" presName="connectorText" presStyleLbl="sibTrans2D1" presStyleIdx="1" presStyleCnt="4"/>
      <dgm:spPr/>
      <dgm:t>
        <a:bodyPr/>
        <a:lstStyle/>
        <a:p>
          <a:endParaRPr lang="fr-FR"/>
        </a:p>
      </dgm:t>
    </dgm:pt>
    <dgm:pt modelId="{87028D5A-CE96-4377-9063-CD8C20539CA5}" type="pres">
      <dgm:prSet presAssocID="{7096AF99-5499-4B98-B481-ADB97EE734F9}" presName="node" presStyleLbl="node1" presStyleIdx="1" presStyleCnt="4">
        <dgm:presLayoutVars>
          <dgm:bulletEnabled val="1"/>
        </dgm:presLayoutVars>
      </dgm:prSet>
      <dgm:spPr/>
      <dgm:t>
        <a:bodyPr/>
        <a:lstStyle/>
        <a:p>
          <a:endParaRPr lang="fr-FR"/>
        </a:p>
      </dgm:t>
    </dgm:pt>
    <dgm:pt modelId="{C3DEF020-AF6B-46A6-9099-F33D2C556300}" type="pres">
      <dgm:prSet presAssocID="{4FB0388A-8361-4F2A-BDA4-FE1F6A21B32C}" presName="parTrans" presStyleLbl="sibTrans2D1" presStyleIdx="2" presStyleCnt="4"/>
      <dgm:spPr/>
      <dgm:t>
        <a:bodyPr/>
        <a:lstStyle/>
        <a:p>
          <a:endParaRPr lang="fr-FR"/>
        </a:p>
      </dgm:t>
    </dgm:pt>
    <dgm:pt modelId="{8D9D95FA-B312-46D4-A563-9F6BF7A2F152}" type="pres">
      <dgm:prSet presAssocID="{4FB0388A-8361-4F2A-BDA4-FE1F6A21B32C}" presName="connectorText" presStyleLbl="sibTrans2D1" presStyleIdx="2" presStyleCnt="4"/>
      <dgm:spPr/>
      <dgm:t>
        <a:bodyPr/>
        <a:lstStyle/>
        <a:p>
          <a:endParaRPr lang="fr-FR"/>
        </a:p>
      </dgm:t>
    </dgm:pt>
    <dgm:pt modelId="{F58AAB07-54CB-4C35-A946-2B9FA6199D45}" type="pres">
      <dgm:prSet presAssocID="{74C9D91A-3A70-4A18-898A-C3C41A9AC8BD}" presName="node" presStyleLbl="node1" presStyleIdx="2" presStyleCnt="4">
        <dgm:presLayoutVars>
          <dgm:bulletEnabled val="1"/>
        </dgm:presLayoutVars>
      </dgm:prSet>
      <dgm:spPr/>
      <dgm:t>
        <a:bodyPr/>
        <a:lstStyle/>
        <a:p>
          <a:endParaRPr lang="fr-FR"/>
        </a:p>
      </dgm:t>
    </dgm:pt>
    <dgm:pt modelId="{98AF5006-ADCE-4F0E-9DCB-183A383FA8C6}" type="pres">
      <dgm:prSet presAssocID="{0EB10220-93B1-4D74-9D5E-1CA35DF61914}" presName="parTrans" presStyleLbl="sibTrans2D1" presStyleIdx="3" presStyleCnt="4"/>
      <dgm:spPr/>
      <dgm:t>
        <a:bodyPr/>
        <a:lstStyle/>
        <a:p>
          <a:endParaRPr lang="fr-FR"/>
        </a:p>
      </dgm:t>
    </dgm:pt>
    <dgm:pt modelId="{AC3D238D-97D1-4150-980B-05A6817EDD95}" type="pres">
      <dgm:prSet presAssocID="{0EB10220-93B1-4D74-9D5E-1CA35DF61914}" presName="connectorText" presStyleLbl="sibTrans2D1" presStyleIdx="3" presStyleCnt="4"/>
      <dgm:spPr/>
      <dgm:t>
        <a:bodyPr/>
        <a:lstStyle/>
        <a:p>
          <a:endParaRPr lang="fr-FR"/>
        </a:p>
      </dgm:t>
    </dgm:pt>
    <dgm:pt modelId="{A4972B22-D900-4646-B0BF-1B0F04F502C8}" type="pres">
      <dgm:prSet presAssocID="{F5248A95-C3BD-49C3-8127-62067C4319C0}" presName="node" presStyleLbl="node1" presStyleIdx="3" presStyleCnt="4">
        <dgm:presLayoutVars>
          <dgm:bulletEnabled val="1"/>
        </dgm:presLayoutVars>
      </dgm:prSet>
      <dgm:spPr/>
      <dgm:t>
        <a:bodyPr/>
        <a:lstStyle/>
        <a:p>
          <a:endParaRPr lang="fr-FR"/>
        </a:p>
      </dgm:t>
    </dgm:pt>
  </dgm:ptLst>
  <dgm:cxnLst>
    <dgm:cxn modelId="{C7AF1B46-BA9C-4956-8C29-A81D13CD67F1}" type="presOf" srcId="{1941EAB5-DE92-4659-9ACF-3621E2DF228F}" destId="{FFF7841F-53C9-4546-B76B-F25791EAB791}" srcOrd="1" destOrd="0" presId="urn:microsoft.com/office/officeart/2005/8/layout/radial5"/>
    <dgm:cxn modelId="{8C49798D-E18A-4C2A-9274-65422ED012C2}" type="presOf" srcId="{7096AF99-5499-4B98-B481-ADB97EE734F9}" destId="{87028D5A-CE96-4377-9063-CD8C20539CA5}" srcOrd="0" destOrd="0" presId="urn:microsoft.com/office/officeart/2005/8/layout/radial5"/>
    <dgm:cxn modelId="{E19080F6-9A7C-4355-90E9-E8E3C8367FDB}" type="presOf" srcId="{0EB10220-93B1-4D74-9D5E-1CA35DF61914}" destId="{98AF5006-ADCE-4F0E-9DCB-183A383FA8C6}" srcOrd="0" destOrd="0" presId="urn:microsoft.com/office/officeart/2005/8/layout/radial5"/>
    <dgm:cxn modelId="{6BED6176-2BBD-4528-9C73-827F83E85663}" type="presOf" srcId="{9DFFF727-D41B-4E53-A5D3-98F9C8E71F54}" destId="{7DA885A7-EFD5-4E14-8675-B22112AA1232}" srcOrd="0" destOrd="0" presId="urn:microsoft.com/office/officeart/2005/8/layout/radial5"/>
    <dgm:cxn modelId="{9123B180-CE8D-4758-BAFB-A9BDCEE3C572}" srcId="{B467A4C6-5ED0-4FA0-9982-E03FAA75D300}" destId="{B97E7769-C768-4BF4-B249-EE41E080099F}" srcOrd="0" destOrd="0" parTransId="{8D664788-84AF-44B0-8665-C5083AF9E9BB}" sibTransId="{C991D2CE-2F8A-43AF-AAAE-A38D3368C44C}"/>
    <dgm:cxn modelId="{1E7526FD-5171-4ABD-A078-43DF53D9845F}" type="presOf" srcId="{74C9D91A-3A70-4A18-898A-C3C41A9AC8BD}" destId="{F58AAB07-54CB-4C35-A946-2B9FA6199D45}" srcOrd="0" destOrd="0" presId="urn:microsoft.com/office/officeart/2005/8/layout/radial5"/>
    <dgm:cxn modelId="{3B920139-C6E3-4856-9673-A8A4993B473E}" type="presOf" srcId="{493D8A9A-4FE6-405E-9B61-8A51C6F232AC}" destId="{578C168E-55AF-442A-AF7D-6315369574AF}" srcOrd="0" destOrd="0" presId="urn:microsoft.com/office/officeart/2005/8/layout/radial5"/>
    <dgm:cxn modelId="{885D0AC7-EB5C-463D-B42B-2F229B11CF5A}" type="presOf" srcId="{1941EAB5-DE92-4659-9ACF-3621E2DF228F}" destId="{8DE370F0-078D-4448-86F6-C4A24ECF23E1}" srcOrd="0" destOrd="0" presId="urn:microsoft.com/office/officeart/2005/8/layout/radial5"/>
    <dgm:cxn modelId="{BDBEA17E-B8A3-401B-9FCF-FA308EBB7EE1}" srcId="{B97E7769-C768-4BF4-B249-EE41E080099F}" destId="{493D8A9A-4FE6-405E-9B61-8A51C6F232AC}" srcOrd="0" destOrd="0" parTransId="{9DFFF727-D41B-4E53-A5D3-98F9C8E71F54}" sibTransId="{31302413-B4F8-45AF-A33C-84C36C1A2258}"/>
    <dgm:cxn modelId="{9C4AD83C-B8C3-4218-974D-F8E0C9B55D8D}" type="presOf" srcId="{F5248A95-C3BD-49C3-8127-62067C4319C0}" destId="{A4972B22-D900-4646-B0BF-1B0F04F502C8}" srcOrd="0" destOrd="0" presId="urn:microsoft.com/office/officeart/2005/8/layout/radial5"/>
    <dgm:cxn modelId="{5A235C63-71C0-4CB9-8E4D-89859677AEBA}" type="presOf" srcId="{0EB10220-93B1-4D74-9D5E-1CA35DF61914}" destId="{AC3D238D-97D1-4150-980B-05A6817EDD95}" srcOrd="1" destOrd="0" presId="urn:microsoft.com/office/officeart/2005/8/layout/radial5"/>
    <dgm:cxn modelId="{BD4C2BC0-A398-4E1D-BEC0-D5DFABB7D815}" type="presOf" srcId="{B97E7769-C768-4BF4-B249-EE41E080099F}" destId="{E6C064D9-81D9-43A8-95BE-EB1F39FDFCC2}" srcOrd="0" destOrd="0" presId="urn:microsoft.com/office/officeart/2005/8/layout/radial5"/>
    <dgm:cxn modelId="{84217142-3C0A-4B49-9648-C9346ACA517A}" srcId="{B97E7769-C768-4BF4-B249-EE41E080099F}" destId="{F5248A95-C3BD-49C3-8127-62067C4319C0}" srcOrd="3" destOrd="0" parTransId="{0EB10220-93B1-4D74-9D5E-1CA35DF61914}" sibTransId="{25489E53-C8CC-43A2-AC0D-94CCAD9DE55C}"/>
    <dgm:cxn modelId="{8019148E-6E1D-4C85-BE63-1FD514C231DE}" srcId="{B97E7769-C768-4BF4-B249-EE41E080099F}" destId="{74C9D91A-3A70-4A18-898A-C3C41A9AC8BD}" srcOrd="2" destOrd="0" parTransId="{4FB0388A-8361-4F2A-BDA4-FE1F6A21B32C}" sibTransId="{E94F0974-6CE9-41A1-9BAE-56712F7EFD9B}"/>
    <dgm:cxn modelId="{8DA894FA-5955-41E0-883D-F4B566275180}" type="presOf" srcId="{4FB0388A-8361-4F2A-BDA4-FE1F6A21B32C}" destId="{8D9D95FA-B312-46D4-A563-9F6BF7A2F152}" srcOrd="1" destOrd="0" presId="urn:microsoft.com/office/officeart/2005/8/layout/radial5"/>
    <dgm:cxn modelId="{48D679FC-7B25-4C3A-808D-1EDD0F7B135A}" srcId="{B97E7769-C768-4BF4-B249-EE41E080099F}" destId="{7096AF99-5499-4B98-B481-ADB97EE734F9}" srcOrd="1" destOrd="0" parTransId="{1941EAB5-DE92-4659-9ACF-3621E2DF228F}" sibTransId="{F354CD9B-4E3F-44DD-88D3-C4ADDC6BDC7C}"/>
    <dgm:cxn modelId="{295843FC-BC69-4BD0-B1F2-08BB572C7FEE}" type="presOf" srcId="{9DFFF727-D41B-4E53-A5D3-98F9C8E71F54}" destId="{04474ADE-D9C1-4D60-A899-DE58024A2B10}" srcOrd="1" destOrd="0" presId="urn:microsoft.com/office/officeart/2005/8/layout/radial5"/>
    <dgm:cxn modelId="{7541D928-C39B-4E1E-8999-C8BEC46B3FEB}" type="presOf" srcId="{B467A4C6-5ED0-4FA0-9982-E03FAA75D300}" destId="{0C8A324A-C2D0-4C6A-8474-FA142DCDFB1F}" srcOrd="0" destOrd="0" presId="urn:microsoft.com/office/officeart/2005/8/layout/radial5"/>
    <dgm:cxn modelId="{91EC6EB4-D944-43BE-A3A5-D92F7894463A}" type="presOf" srcId="{4FB0388A-8361-4F2A-BDA4-FE1F6A21B32C}" destId="{C3DEF020-AF6B-46A6-9099-F33D2C556300}" srcOrd="0" destOrd="0" presId="urn:microsoft.com/office/officeart/2005/8/layout/radial5"/>
    <dgm:cxn modelId="{6E3394BB-4173-48AA-A778-5DF2FDEA4208}" type="presParOf" srcId="{0C8A324A-C2D0-4C6A-8474-FA142DCDFB1F}" destId="{E6C064D9-81D9-43A8-95BE-EB1F39FDFCC2}" srcOrd="0" destOrd="0" presId="urn:microsoft.com/office/officeart/2005/8/layout/radial5"/>
    <dgm:cxn modelId="{E79D5E3F-06E2-4B45-B038-C73C39257325}" type="presParOf" srcId="{0C8A324A-C2D0-4C6A-8474-FA142DCDFB1F}" destId="{7DA885A7-EFD5-4E14-8675-B22112AA1232}" srcOrd="1" destOrd="0" presId="urn:microsoft.com/office/officeart/2005/8/layout/radial5"/>
    <dgm:cxn modelId="{7EB30D69-F964-4C98-8B99-BEA4A935F27E}" type="presParOf" srcId="{7DA885A7-EFD5-4E14-8675-B22112AA1232}" destId="{04474ADE-D9C1-4D60-A899-DE58024A2B10}" srcOrd="0" destOrd="0" presId="urn:microsoft.com/office/officeart/2005/8/layout/radial5"/>
    <dgm:cxn modelId="{BAAED5AE-89AA-4531-B9AA-8DBC6597EA82}" type="presParOf" srcId="{0C8A324A-C2D0-4C6A-8474-FA142DCDFB1F}" destId="{578C168E-55AF-442A-AF7D-6315369574AF}" srcOrd="2" destOrd="0" presId="urn:microsoft.com/office/officeart/2005/8/layout/radial5"/>
    <dgm:cxn modelId="{829B08E9-F6F1-4E51-A79A-011CBFDC9005}" type="presParOf" srcId="{0C8A324A-C2D0-4C6A-8474-FA142DCDFB1F}" destId="{8DE370F0-078D-4448-86F6-C4A24ECF23E1}" srcOrd="3" destOrd="0" presId="urn:microsoft.com/office/officeart/2005/8/layout/radial5"/>
    <dgm:cxn modelId="{A04EBB43-C3AA-4402-B2B7-17942AD1626C}" type="presParOf" srcId="{8DE370F0-078D-4448-86F6-C4A24ECF23E1}" destId="{FFF7841F-53C9-4546-B76B-F25791EAB791}" srcOrd="0" destOrd="0" presId="urn:microsoft.com/office/officeart/2005/8/layout/radial5"/>
    <dgm:cxn modelId="{03BC3C93-86A6-4C26-8799-5B4F59697E28}" type="presParOf" srcId="{0C8A324A-C2D0-4C6A-8474-FA142DCDFB1F}" destId="{87028D5A-CE96-4377-9063-CD8C20539CA5}" srcOrd="4" destOrd="0" presId="urn:microsoft.com/office/officeart/2005/8/layout/radial5"/>
    <dgm:cxn modelId="{1E3C6CE0-A527-4CF2-A7E6-620CD1813557}" type="presParOf" srcId="{0C8A324A-C2D0-4C6A-8474-FA142DCDFB1F}" destId="{C3DEF020-AF6B-46A6-9099-F33D2C556300}" srcOrd="5" destOrd="0" presId="urn:microsoft.com/office/officeart/2005/8/layout/radial5"/>
    <dgm:cxn modelId="{97C03EB3-FA5D-48D6-8968-8E2ED8D0531C}" type="presParOf" srcId="{C3DEF020-AF6B-46A6-9099-F33D2C556300}" destId="{8D9D95FA-B312-46D4-A563-9F6BF7A2F152}" srcOrd="0" destOrd="0" presId="urn:microsoft.com/office/officeart/2005/8/layout/radial5"/>
    <dgm:cxn modelId="{8FE9FA9D-4524-4922-8853-F39B71BD69E8}" type="presParOf" srcId="{0C8A324A-C2D0-4C6A-8474-FA142DCDFB1F}" destId="{F58AAB07-54CB-4C35-A946-2B9FA6199D45}" srcOrd="6" destOrd="0" presId="urn:microsoft.com/office/officeart/2005/8/layout/radial5"/>
    <dgm:cxn modelId="{24040211-437A-43D0-AD55-0B5AFDDBF1F7}" type="presParOf" srcId="{0C8A324A-C2D0-4C6A-8474-FA142DCDFB1F}" destId="{98AF5006-ADCE-4F0E-9DCB-183A383FA8C6}" srcOrd="7" destOrd="0" presId="urn:microsoft.com/office/officeart/2005/8/layout/radial5"/>
    <dgm:cxn modelId="{7C914DFE-047D-4F83-AAA3-6985BC3B469E}" type="presParOf" srcId="{98AF5006-ADCE-4F0E-9DCB-183A383FA8C6}" destId="{AC3D238D-97D1-4150-980B-05A6817EDD95}" srcOrd="0" destOrd="0" presId="urn:microsoft.com/office/officeart/2005/8/layout/radial5"/>
    <dgm:cxn modelId="{0DEF2581-A692-4242-9107-0977FF2736CD}" type="presParOf" srcId="{0C8A324A-C2D0-4C6A-8474-FA142DCDFB1F}" destId="{A4972B22-D900-4646-B0BF-1B0F04F502C8}"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2F677C-2647-4DFD-89A2-1CF42729291B}" type="doc">
      <dgm:prSet loTypeId="urn:microsoft.com/office/officeart/2005/8/layout/radial5" loCatId="relationship" qsTypeId="urn:microsoft.com/office/officeart/2005/8/quickstyle/simple5" qsCatId="simple" csTypeId="urn:microsoft.com/office/officeart/2005/8/colors/colorful1" csCatId="colorful" phldr="1"/>
      <dgm:spPr/>
      <dgm:t>
        <a:bodyPr/>
        <a:lstStyle/>
        <a:p>
          <a:endParaRPr lang="fr-FR"/>
        </a:p>
      </dgm:t>
    </dgm:pt>
    <dgm:pt modelId="{DC85BAB2-1A08-4675-B10A-60E18BFD8D7E}">
      <dgm:prSet phldrT="[Texte]"/>
      <dgm:spPr>
        <a:solidFill>
          <a:srgbClr val="FFC000"/>
        </a:solidFill>
      </dgm:spPr>
      <dgm:t>
        <a:bodyPr/>
        <a:lstStyle/>
        <a:p>
          <a:r>
            <a:rPr lang="fr-FR" dirty="0" smtClean="0">
              <a:latin typeface="Arial Narrow" pitchFamily="34" charset="0"/>
            </a:rPr>
            <a:t>division</a:t>
          </a:r>
          <a:endParaRPr lang="fr-FR" dirty="0">
            <a:latin typeface="Arial Narrow" pitchFamily="34" charset="0"/>
          </a:endParaRPr>
        </a:p>
      </dgm:t>
    </dgm:pt>
    <dgm:pt modelId="{15291D05-ECF6-4333-A660-62ED18184711}" type="parTrans" cxnId="{EBBEE3FB-6E1E-4F30-85E1-FD25D613790B}">
      <dgm:prSet/>
      <dgm:spPr/>
      <dgm:t>
        <a:bodyPr/>
        <a:lstStyle/>
        <a:p>
          <a:endParaRPr lang="fr-FR"/>
        </a:p>
      </dgm:t>
    </dgm:pt>
    <dgm:pt modelId="{AD4C9D76-2391-402B-A80C-C653155F9912}" type="sibTrans" cxnId="{EBBEE3FB-6E1E-4F30-85E1-FD25D613790B}">
      <dgm:prSet/>
      <dgm:spPr/>
      <dgm:t>
        <a:bodyPr/>
        <a:lstStyle/>
        <a:p>
          <a:endParaRPr lang="fr-FR"/>
        </a:p>
      </dgm:t>
    </dgm:pt>
    <dgm:pt modelId="{2DA916D3-7ACD-4A8E-9BCC-CB8B9C069CF2}">
      <dgm:prSet phldrT="[Texte]"/>
      <dgm:spPr>
        <a:solidFill>
          <a:srgbClr val="7030A0"/>
        </a:solidFill>
      </dgm:spPr>
      <dgm:t>
        <a:bodyPr/>
        <a:lstStyle/>
        <a:p>
          <a:r>
            <a:rPr lang="fr-FR" dirty="0" smtClean="0">
              <a:latin typeface="Arial Narrow" pitchFamily="34" charset="0"/>
            </a:rPr>
            <a:t>Origine</a:t>
          </a:r>
        </a:p>
        <a:p>
          <a:r>
            <a:rPr lang="fr-FR" dirty="0" smtClean="0">
              <a:latin typeface="Arial Narrow" pitchFamily="34" charset="0"/>
            </a:rPr>
            <a:t>(Dieu)</a:t>
          </a:r>
          <a:endParaRPr lang="fr-FR" dirty="0">
            <a:latin typeface="Arial Narrow" pitchFamily="34" charset="0"/>
          </a:endParaRPr>
        </a:p>
      </dgm:t>
    </dgm:pt>
    <dgm:pt modelId="{10056DD5-ACD4-443A-8167-3655D256AE86}" type="parTrans" cxnId="{E3ED3F5B-0006-4E64-9B25-E5B24C65E742}">
      <dgm:prSet/>
      <dgm:spPr/>
      <dgm:t>
        <a:bodyPr/>
        <a:lstStyle/>
        <a:p>
          <a:endParaRPr lang="fr-FR"/>
        </a:p>
      </dgm:t>
    </dgm:pt>
    <dgm:pt modelId="{80B56305-BD9D-46AC-896C-175677989EBB}" type="sibTrans" cxnId="{E3ED3F5B-0006-4E64-9B25-E5B24C65E742}">
      <dgm:prSet/>
      <dgm:spPr/>
      <dgm:t>
        <a:bodyPr/>
        <a:lstStyle/>
        <a:p>
          <a:endParaRPr lang="fr-FR"/>
        </a:p>
      </dgm:t>
    </dgm:pt>
    <dgm:pt modelId="{126C1E7D-A153-4FBF-A3E9-AD182A362CA1}">
      <dgm:prSet phldrT="[Texte]">
        <dgm:style>
          <a:lnRef idx="0">
            <a:schemeClr val="accent6"/>
          </a:lnRef>
          <a:fillRef idx="3">
            <a:schemeClr val="accent6"/>
          </a:fillRef>
          <a:effectRef idx="3">
            <a:schemeClr val="accent6"/>
          </a:effectRef>
          <a:fontRef idx="minor">
            <a:schemeClr val="lt1"/>
          </a:fontRef>
        </dgm:style>
      </dgm:prSet>
      <dgm:spPr/>
      <dgm:t>
        <a:bodyPr/>
        <a:lstStyle/>
        <a:p>
          <a:r>
            <a:rPr lang="fr-FR" dirty="0" smtClean="0"/>
            <a:t>Objet</a:t>
          </a:r>
        </a:p>
        <a:p>
          <a:r>
            <a:rPr lang="fr-FR" dirty="0" smtClean="0"/>
            <a:t>F</a:t>
          </a:r>
          <a:endParaRPr lang="fr-FR" dirty="0"/>
        </a:p>
      </dgm:t>
    </dgm:pt>
    <dgm:pt modelId="{F0E0E7FB-B19D-48E9-85D1-CB4D2EE82E3C}" type="parTrans" cxnId="{B10526B0-015D-4CEA-91AD-C1C6EF309552}">
      <dgm:prSet/>
      <dgm:spPr/>
      <dgm:t>
        <a:bodyPr/>
        <a:lstStyle/>
        <a:p>
          <a:endParaRPr lang="fr-FR"/>
        </a:p>
      </dgm:t>
    </dgm:pt>
    <dgm:pt modelId="{45F02DE8-B9D2-4186-BF11-9F4E8FB3CE01}" type="sibTrans" cxnId="{B10526B0-015D-4CEA-91AD-C1C6EF309552}">
      <dgm:prSet/>
      <dgm:spPr/>
      <dgm:t>
        <a:bodyPr/>
        <a:lstStyle/>
        <a:p>
          <a:endParaRPr lang="fr-FR"/>
        </a:p>
      </dgm:t>
    </dgm:pt>
    <dgm:pt modelId="{D518D86C-8BE8-4F56-BF20-0E6ED0702479}">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Union</a:t>
          </a:r>
        </a:p>
        <a:p>
          <a:r>
            <a:rPr lang="fr-FR" dirty="0" smtClean="0"/>
            <a:t>(E)</a:t>
          </a:r>
          <a:endParaRPr lang="fr-FR" dirty="0"/>
        </a:p>
      </dgm:t>
    </dgm:pt>
    <dgm:pt modelId="{3E5E29B3-50EA-4CD7-9F45-E5C84E7CD0CA}" type="parTrans" cxnId="{FCFE6165-1663-46B9-91ED-E53ACAEB17C9}">
      <dgm:prSet/>
      <dgm:spPr/>
      <dgm:t>
        <a:bodyPr/>
        <a:lstStyle/>
        <a:p>
          <a:endParaRPr lang="fr-FR"/>
        </a:p>
      </dgm:t>
    </dgm:pt>
    <dgm:pt modelId="{2802B565-ACDA-4980-A977-C7A2723DEEE2}" type="sibTrans" cxnId="{FCFE6165-1663-46B9-91ED-E53ACAEB17C9}">
      <dgm:prSet/>
      <dgm:spPr/>
      <dgm:t>
        <a:bodyPr/>
        <a:lstStyle/>
        <a:p>
          <a:endParaRPr lang="fr-FR"/>
        </a:p>
      </dgm:t>
    </dgm:pt>
    <dgm:pt modelId="{34BEE95E-06D2-454E-BB0E-7C8D1CDA574C}">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t>Sujet</a:t>
          </a:r>
        </a:p>
        <a:p>
          <a:r>
            <a:rPr lang="fr-FR" dirty="0" smtClean="0"/>
            <a:t>H</a:t>
          </a:r>
        </a:p>
      </dgm:t>
    </dgm:pt>
    <dgm:pt modelId="{85DB96FC-9CA8-4A1F-8051-D2A55422AA76}" type="parTrans" cxnId="{7694A7D9-9BEB-4C49-8A12-991B35CECADE}">
      <dgm:prSet/>
      <dgm:spPr/>
      <dgm:t>
        <a:bodyPr/>
        <a:lstStyle/>
        <a:p>
          <a:endParaRPr lang="fr-FR"/>
        </a:p>
      </dgm:t>
    </dgm:pt>
    <dgm:pt modelId="{F01CB03E-926C-487F-B8E8-293AF5A5D6A9}" type="sibTrans" cxnId="{7694A7D9-9BEB-4C49-8A12-991B35CECADE}">
      <dgm:prSet/>
      <dgm:spPr/>
      <dgm:t>
        <a:bodyPr/>
        <a:lstStyle/>
        <a:p>
          <a:endParaRPr lang="fr-FR"/>
        </a:p>
      </dgm:t>
    </dgm:pt>
    <dgm:pt modelId="{CC1677CD-5913-4EC9-80D6-DF118202B469}" type="pres">
      <dgm:prSet presAssocID="{202F677C-2647-4DFD-89A2-1CF42729291B}" presName="Name0" presStyleCnt="0">
        <dgm:presLayoutVars>
          <dgm:chMax val="1"/>
          <dgm:dir/>
          <dgm:animLvl val="ctr"/>
          <dgm:resizeHandles val="exact"/>
        </dgm:presLayoutVars>
      </dgm:prSet>
      <dgm:spPr/>
      <dgm:t>
        <a:bodyPr/>
        <a:lstStyle/>
        <a:p>
          <a:endParaRPr lang="fr-FR"/>
        </a:p>
      </dgm:t>
    </dgm:pt>
    <dgm:pt modelId="{32D5B884-F8D5-425B-829D-0A2E2A9C0D0C}" type="pres">
      <dgm:prSet presAssocID="{DC85BAB2-1A08-4675-B10A-60E18BFD8D7E}" presName="centerShape" presStyleLbl="node0" presStyleIdx="0" presStyleCnt="1"/>
      <dgm:spPr/>
      <dgm:t>
        <a:bodyPr/>
        <a:lstStyle/>
        <a:p>
          <a:endParaRPr lang="fr-FR"/>
        </a:p>
      </dgm:t>
    </dgm:pt>
    <dgm:pt modelId="{D4E95E9B-6195-4FFE-B692-7236B9AFD66E}" type="pres">
      <dgm:prSet presAssocID="{10056DD5-ACD4-443A-8167-3655D256AE86}" presName="parTrans" presStyleLbl="sibTrans2D1" presStyleIdx="0" presStyleCnt="4"/>
      <dgm:spPr/>
      <dgm:t>
        <a:bodyPr/>
        <a:lstStyle/>
        <a:p>
          <a:endParaRPr lang="fr-FR"/>
        </a:p>
      </dgm:t>
    </dgm:pt>
    <dgm:pt modelId="{479DFBA9-431B-4A34-9ECD-EB4D10DE40D4}" type="pres">
      <dgm:prSet presAssocID="{10056DD5-ACD4-443A-8167-3655D256AE86}" presName="connectorText" presStyleLbl="sibTrans2D1" presStyleIdx="0" presStyleCnt="4"/>
      <dgm:spPr/>
      <dgm:t>
        <a:bodyPr/>
        <a:lstStyle/>
        <a:p>
          <a:endParaRPr lang="fr-FR"/>
        </a:p>
      </dgm:t>
    </dgm:pt>
    <dgm:pt modelId="{302305B8-585D-4F8B-85AF-9E87AAF2A652}" type="pres">
      <dgm:prSet presAssocID="{2DA916D3-7ACD-4A8E-9BCC-CB8B9C069CF2}" presName="node" presStyleLbl="node1" presStyleIdx="0" presStyleCnt="4">
        <dgm:presLayoutVars>
          <dgm:bulletEnabled val="1"/>
        </dgm:presLayoutVars>
      </dgm:prSet>
      <dgm:spPr/>
      <dgm:t>
        <a:bodyPr/>
        <a:lstStyle/>
        <a:p>
          <a:endParaRPr lang="fr-FR"/>
        </a:p>
      </dgm:t>
    </dgm:pt>
    <dgm:pt modelId="{B19DED03-3CE1-4776-B587-3D26C0931A04}" type="pres">
      <dgm:prSet presAssocID="{F0E0E7FB-B19D-48E9-85D1-CB4D2EE82E3C}" presName="parTrans" presStyleLbl="sibTrans2D1" presStyleIdx="1" presStyleCnt="4"/>
      <dgm:spPr/>
      <dgm:t>
        <a:bodyPr/>
        <a:lstStyle/>
        <a:p>
          <a:endParaRPr lang="fr-FR"/>
        </a:p>
      </dgm:t>
    </dgm:pt>
    <dgm:pt modelId="{BB2061DD-9A60-4E82-803B-F6ECACDFABE4}" type="pres">
      <dgm:prSet presAssocID="{F0E0E7FB-B19D-48E9-85D1-CB4D2EE82E3C}" presName="connectorText" presStyleLbl="sibTrans2D1" presStyleIdx="1" presStyleCnt="4"/>
      <dgm:spPr/>
      <dgm:t>
        <a:bodyPr/>
        <a:lstStyle/>
        <a:p>
          <a:endParaRPr lang="fr-FR"/>
        </a:p>
      </dgm:t>
    </dgm:pt>
    <dgm:pt modelId="{F691E792-317E-44CE-9F2A-D1E801BACBA2}" type="pres">
      <dgm:prSet presAssocID="{126C1E7D-A153-4FBF-A3E9-AD182A362CA1}" presName="node" presStyleLbl="node1" presStyleIdx="1" presStyleCnt="4">
        <dgm:presLayoutVars>
          <dgm:bulletEnabled val="1"/>
        </dgm:presLayoutVars>
      </dgm:prSet>
      <dgm:spPr/>
      <dgm:t>
        <a:bodyPr/>
        <a:lstStyle/>
        <a:p>
          <a:endParaRPr lang="fr-FR"/>
        </a:p>
      </dgm:t>
    </dgm:pt>
    <dgm:pt modelId="{60E69190-2AC7-4E19-980C-B13FAA3E6F91}" type="pres">
      <dgm:prSet presAssocID="{3E5E29B3-50EA-4CD7-9F45-E5C84E7CD0CA}" presName="parTrans" presStyleLbl="sibTrans2D1" presStyleIdx="2" presStyleCnt="4"/>
      <dgm:spPr/>
      <dgm:t>
        <a:bodyPr/>
        <a:lstStyle/>
        <a:p>
          <a:endParaRPr lang="fr-FR"/>
        </a:p>
      </dgm:t>
    </dgm:pt>
    <dgm:pt modelId="{0E2301EB-2683-4AE4-A8C8-66A4E4ED0390}" type="pres">
      <dgm:prSet presAssocID="{3E5E29B3-50EA-4CD7-9F45-E5C84E7CD0CA}" presName="connectorText" presStyleLbl="sibTrans2D1" presStyleIdx="2" presStyleCnt="4"/>
      <dgm:spPr/>
      <dgm:t>
        <a:bodyPr/>
        <a:lstStyle/>
        <a:p>
          <a:endParaRPr lang="fr-FR"/>
        </a:p>
      </dgm:t>
    </dgm:pt>
    <dgm:pt modelId="{B2309CF4-EB5D-4DD3-A9B0-92312780FB13}" type="pres">
      <dgm:prSet presAssocID="{D518D86C-8BE8-4F56-BF20-0E6ED0702479}" presName="node" presStyleLbl="node1" presStyleIdx="2" presStyleCnt="4">
        <dgm:presLayoutVars>
          <dgm:bulletEnabled val="1"/>
        </dgm:presLayoutVars>
      </dgm:prSet>
      <dgm:spPr/>
      <dgm:t>
        <a:bodyPr/>
        <a:lstStyle/>
        <a:p>
          <a:endParaRPr lang="fr-FR"/>
        </a:p>
      </dgm:t>
    </dgm:pt>
    <dgm:pt modelId="{65BA0019-D4F7-4438-9A32-7A5C6913B20A}" type="pres">
      <dgm:prSet presAssocID="{85DB96FC-9CA8-4A1F-8051-D2A55422AA76}" presName="parTrans" presStyleLbl="sibTrans2D1" presStyleIdx="3" presStyleCnt="4"/>
      <dgm:spPr/>
      <dgm:t>
        <a:bodyPr/>
        <a:lstStyle/>
        <a:p>
          <a:endParaRPr lang="fr-FR"/>
        </a:p>
      </dgm:t>
    </dgm:pt>
    <dgm:pt modelId="{821E01C3-0902-485C-BCA2-94E3310EDD06}" type="pres">
      <dgm:prSet presAssocID="{85DB96FC-9CA8-4A1F-8051-D2A55422AA76}" presName="connectorText" presStyleLbl="sibTrans2D1" presStyleIdx="3" presStyleCnt="4"/>
      <dgm:spPr/>
      <dgm:t>
        <a:bodyPr/>
        <a:lstStyle/>
        <a:p>
          <a:endParaRPr lang="fr-FR"/>
        </a:p>
      </dgm:t>
    </dgm:pt>
    <dgm:pt modelId="{81EF0ADF-07A4-4836-A112-55C2681A7275}" type="pres">
      <dgm:prSet presAssocID="{34BEE95E-06D2-454E-BB0E-7C8D1CDA574C}" presName="node" presStyleLbl="node1" presStyleIdx="3" presStyleCnt="4">
        <dgm:presLayoutVars>
          <dgm:bulletEnabled val="1"/>
        </dgm:presLayoutVars>
      </dgm:prSet>
      <dgm:spPr/>
      <dgm:t>
        <a:bodyPr/>
        <a:lstStyle/>
        <a:p>
          <a:endParaRPr lang="fr-FR"/>
        </a:p>
      </dgm:t>
    </dgm:pt>
  </dgm:ptLst>
  <dgm:cxnLst>
    <dgm:cxn modelId="{E3ED3F5B-0006-4E64-9B25-E5B24C65E742}" srcId="{DC85BAB2-1A08-4675-B10A-60E18BFD8D7E}" destId="{2DA916D3-7ACD-4A8E-9BCC-CB8B9C069CF2}" srcOrd="0" destOrd="0" parTransId="{10056DD5-ACD4-443A-8167-3655D256AE86}" sibTransId="{80B56305-BD9D-46AC-896C-175677989EBB}"/>
    <dgm:cxn modelId="{ABC1FDF4-8701-4DA3-9EC0-56FFFECC21AA}" type="presOf" srcId="{3E5E29B3-50EA-4CD7-9F45-E5C84E7CD0CA}" destId="{0E2301EB-2683-4AE4-A8C8-66A4E4ED0390}" srcOrd="1" destOrd="0" presId="urn:microsoft.com/office/officeart/2005/8/layout/radial5"/>
    <dgm:cxn modelId="{907E77C9-1E8D-4168-AE63-B60DB7CB3EB3}" type="presOf" srcId="{126C1E7D-A153-4FBF-A3E9-AD182A362CA1}" destId="{F691E792-317E-44CE-9F2A-D1E801BACBA2}" srcOrd="0" destOrd="0" presId="urn:microsoft.com/office/officeart/2005/8/layout/radial5"/>
    <dgm:cxn modelId="{7694A7D9-9BEB-4C49-8A12-991B35CECADE}" srcId="{DC85BAB2-1A08-4675-B10A-60E18BFD8D7E}" destId="{34BEE95E-06D2-454E-BB0E-7C8D1CDA574C}" srcOrd="3" destOrd="0" parTransId="{85DB96FC-9CA8-4A1F-8051-D2A55422AA76}" sibTransId="{F01CB03E-926C-487F-B8E8-293AF5A5D6A9}"/>
    <dgm:cxn modelId="{EBBEE3FB-6E1E-4F30-85E1-FD25D613790B}" srcId="{202F677C-2647-4DFD-89A2-1CF42729291B}" destId="{DC85BAB2-1A08-4675-B10A-60E18BFD8D7E}" srcOrd="0" destOrd="0" parTransId="{15291D05-ECF6-4333-A660-62ED18184711}" sibTransId="{AD4C9D76-2391-402B-A80C-C653155F9912}"/>
    <dgm:cxn modelId="{80456D20-DF1D-4C6B-937E-3F7974673B40}" type="presOf" srcId="{2DA916D3-7ACD-4A8E-9BCC-CB8B9C069CF2}" destId="{302305B8-585D-4F8B-85AF-9E87AAF2A652}" srcOrd="0" destOrd="0" presId="urn:microsoft.com/office/officeart/2005/8/layout/radial5"/>
    <dgm:cxn modelId="{1354D075-D14C-4C72-9BDA-47102B14E06B}" type="presOf" srcId="{10056DD5-ACD4-443A-8167-3655D256AE86}" destId="{479DFBA9-431B-4A34-9ECD-EB4D10DE40D4}" srcOrd="1" destOrd="0" presId="urn:microsoft.com/office/officeart/2005/8/layout/radial5"/>
    <dgm:cxn modelId="{B6473809-BD5B-4F86-9B1C-CEE056FF24B0}" type="presOf" srcId="{85DB96FC-9CA8-4A1F-8051-D2A55422AA76}" destId="{65BA0019-D4F7-4438-9A32-7A5C6913B20A}" srcOrd="0" destOrd="0" presId="urn:microsoft.com/office/officeart/2005/8/layout/radial5"/>
    <dgm:cxn modelId="{28103956-E3D8-42A7-879A-C5F50CDFB414}" type="presOf" srcId="{3E5E29B3-50EA-4CD7-9F45-E5C84E7CD0CA}" destId="{60E69190-2AC7-4E19-980C-B13FAA3E6F91}" srcOrd="0" destOrd="0" presId="urn:microsoft.com/office/officeart/2005/8/layout/radial5"/>
    <dgm:cxn modelId="{21D86C16-4F80-45EF-9CDC-492E042667FA}" type="presOf" srcId="{10056DD5-ACD4-443A-8167-3655D256AE86}" destId="{D4E95E9B-6195-4FFE-B692-7236B9AFD66E}" srcOrd="0" destOrd="0" presId="urn:microsoft.com/office/officeart/2005/8/layout/radial5"/>
    <dgm:cxn modelId="{9EEC1FBA-FEDA-4225-AC14-FCED3A094729}" type="presOf" srcId="{85DB96FC-9CA8-4A1F-8051-D2A55422AA76}" destId="{821E01C3-0902-485C-BCA2-94E3310EDD06}" srcOrd="1" destOrd="0" presId="urn:microsoft.com/office/officeart/2005/8/layout/radial5"/>
    <dgm:cxn modelId="{8355524B-BA99-418E-A107-EBDC6BFECBA4}" type="presOf" srcId="{34BEE95E-06D2-454E-BB0E-7C8D1CDA574C}" destId="{81EF0ADF-07A4-4836-A112-55C2681A7275}" srcOrd="0" destOrd="0" presId="urn:microsoft.com/office/officeart/2005/8/layout/radial5"/>
    <dgm:cxn modelId="{FCFE6165-1663-46B9-91ED-E53ACAEB17C9}" srcId="{DC85BAB2-1A08-4675-B10A-60E18BFD8D7E}" destId="{D518D86C-8BE8-4F56-BF20-0E6ED0702479}" srcOrd="2" destOrd="0" parTransId="{3E5E29B3-50EA-4CD7-9F45-E5C84E7CD0CA}" sibTransId="{2802B565-ACDA-4980-A977-C7A2723DEEE2}"/>
    <dgm:cxn modelId="{7BCA9B30-E528-4FFC-BC95-FB6AF890BB82}" type="presOf" srcId="{202F677C-2647-4DFD-89A2-1CF42729291B}" destId="{CC1677CD-5913-4EC9-80D6-DF118202B469}" srcOrd="0" destOrd="0" presId="urn:microsoft.com/office/officeart/2005/8/layout/radial5"/>
    <dgm:cxn modelId="{E08DD2DD-AE67-4A4A-9128-4F48A5E3DC7A}" type="presOf" srcId="{F0E0E7FB-B19D-48E9-85D1-CB4D2EE82E3C}" destId="{BB2061DD-9A60-4E82-803B-F6ECACDFABE4}" srcOrd="1" destOrd="0" presId="urn:microsoft.com/office/officeart/2005/8/layout/radial5"/>
    <dgm:cxn modelId="{062C28A0-F23E-491C-919A-A8AE89DEE17F}" type="presOf" srcId="{F0E0E7FB-B19D-48E9-85D1-CB4D2EE82E3C}" destId="{B19DED03-3CE1-4776-B587-3D26C0931A04}" srcOrd="0" destOrd="0" presId="urn:microsoft.com/office/officeart/2005/8/layout/radial5"/>
    <dgm:cxn modelId="{B10526B0-015D-4CEA-91AD-C1C6EF309552}" srcId="{DC85BAB2-1A08-4675-B10A-60E18BFD8D7E}" destId="{126C1E7D-A153-4FBF-A3E9-AD182A362CA1}" srcOrd="1" destOrd="0" parTransId="{F0E0E7FB-B19D-48E9-85D1-CB4D2EE82E3C}" sibTransId="{45F02DE8-B9D2-4186-BF11-9F4E8FB3CE01}"/>
    <dgm:cxn modelId="{277EA98D-95FF-4457-BEA8-578347E60251}" type="presOf" srcId="{D518D86C-8BE8-4F56-BF20-0E6ED0702479}" destId="{B2309CF4-EB5D-4DD3-A9B0-92312780FB13}" srcOrd="0" destOrd="0" presId="urn:microsoft.com/office/officeart/2005/8/layout/radial5"/>
    <dgm:cxn modelId="{8805F281-BE26-4864-8A74-EE27F0FE67C3}" type="presOf" srcId="{DC85BAB2-1A08-4675-B10A-60E18BFD8D7E}" destId="{32D5B884-F8D5-425B-829D-0A2E2A9C0D0C}" srcOrd="0" destOrd="0" presId="urn:microsoft.com/office/officeart/2005/8/layout/radial5"/>
    <dgm:cxn modelId="{DE250450-4D77-4CAE-BF93-9FB1FD42B18A}" type="presParOf" srcId="{CC1677CD-5913-4EC9-80D6-DF118202B469}" destId="{32D5B884-F8D5-425B-829D-0A2E2A9C0D0C}" srcOrd="0" destOrd="0" presId="urn:microsoft.com/office/officeart/2005/8/layout/radial5"/>
    <dgm:cxn modelId="{5612F3F6-46BB-4C29-9C80-E15543D4483A}" type="presParOf" srcId="{CC1677CD-5913-4EC9-80D6-DF118202B469}" destId="{D4E95E9B-6195-4FFE-B692-7236B9AFD66E}" srcOrd="1" destOrd="0" presId="urn:microsoft.com/office/officeart/2005/8/layout/radial5"/>
    <dgm:cxn modelId="{2B9E7448-7E82-43B6-91A6-7AFEABECA356}" type="presParOf" srcId="{D4E95E9B-6195-4FFE-B692-7236B9AFD66E}" destId="{479DFBA9-431B-4A34-9ECD-EB4D10DE40D4}" srcOrd="0" destOrd="0" presId="urn:microsoft.com/office/officeart/2005/8/layout/radial5"/>
    <dgm:cxn modelId="{492B0D2A-9003-4884-8190-A77A6C31349D}" type="presParOf" srcId="{CC1677CD-5913-4EC9-80D6-DF118202B469}" destId="{302305B8-585D-4F8B-85AF-9E87AAF2A652}" srcOrd="2" destOrd="0" presId="urn:microsoft.com/office/officeart/2005/8/layout/radial5"/>
    <dgm:cxn modelId="{0EB3BA72-DB1C-4337-92E4-A599CF5727D8}" type="presParOf" srcId="{CC1677CD-5913-4EC9-80D6-DF118202B469}" destId="{B19DED03-3CE1-4776-B587-3D26C0931A04}" srcOrd="3" destOrd="0" presId="urn:microsoft.com/office/officeart/2005/8/layout/radial5"/>
    <dgm:cxn modelId="{6B8B73E0-4A76-4BF2-AEC5-3C859BD2CE22}" type="presParOf" srcId="{B19DED03-3CE1-4776-B587-3D26C0931A04}" destId="{BB2061DD-9A60-4E82-803B-F6ECACDFABE4}" srcOrd="0" destOrd="0" presId="urn:microsoft.com/office/officeart/2005/8/layout/radial5"/>
    <dgm:cxn modelId="{8332B7A2-BD6D-4191-A884-50F2A268F41E}" type="presParOf" srcId="{CC1677CD-5913-4EC9-80D6-DF118202B469}" destId="{F691E792-317E-44CE-9F2A-D1E801BACBA2}" srcOrd="4" destOrd="0" presId="urn:microsoft.com/office/officeart/2005/8/layout/radial5"/>
    <dgm:cxn modelId="{1DF981D7-3505-445E-8A61-3F89D5ACB6C5}" type="presParOf" srcId="{CC1677CD-5913-4EC9-80D6-DF118202B469}" destId="{60E69190-2AC7-4E19-980C-B13FAA3E6F91}" srcOrd="5" destOrd="0" presId="urn:microsoft.com/office/officeart/2005/8/layout/radial5"/>
    <dgm:cxn modelId="{A8369430-B2A2-4519-8A98-162F0D6EBC79}" type="presParOf" srcId="{60E69190-2AC7-4E19-980C-B13FAA3E6F91}" destId="{0E2301EB-2683-4AE4-A8C8-66A4E4ED0390}" srcOrd="0" destOrd="0" presId="urn:microsoft.com/office/officeart/2005/8/layout/radial5"/>
    <dgm:cxn modelId="{758A9888-21A6-474D-92FB-9196596E54C5}" type="presParOf" srcId="{CC1677CD-5913-4EC9-80D6-DF118202B469}" destId="{B2309CF4-EB5D-4DD3-A9B0-92312780FB13}" srcOrd="6" destOrd="0" presId="urn:microsoft.com/office/officeart/2005/8/layout/radial5"/>
    <dgm:cxn modelId="{803FE79E-0BDC-4E5C-8145-4C0AA9AB3C17}" type="presParOf" srcId="{CC1677CD-5913-4EC9-80D6-DF118202B469}" destId="{65BA0019-D4F7-4438-9A32-7A5C6913B20A}" srcOrd="7" destOrd="0" presId="urn:microsoft.com/office/officeart/2005/8/layout/radial5"/>
    <dgm:cxn modelId="{46AF505D-FAD3-46A0-AC9F-DC30CC2E6184}" type="presParOf" srcId="{65BA0019-D4F7-4438-9A32-7A5C6913B20A}" destId="{821E01C3-0902-485C-BCA2-94E3310EDD06}" srcOrd="0" destOrd="0" presId="urn:microsoft.com/office/officeart/2005/8/layout/radial5"/>
    <dgm:cxn modelId="{431EDB3F-2B57-441A-AA57-3785237D7183}" type="presParOf" srcId="{CC1677CD-5913-4EC9-80D6-DF118202B469}" destId="{81EF0ADF-07A4-4836-A112-55C2681A7275}"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2F677C-2647-4DFD-89A2-1CF42729291B}" type="doc">
      <dgm:prSet loTypeId="urn:microsoft.com/office/officeart/2005/8/layout/radial5" loCatId="relationship" qsTypeId="urn:microsoft.com/office/officeart/2005/8/quickstyle/simple5" qsCatId="simple" csTypeId="urn:microsoft.com/office/officeart/2005/8/colors/colorful1" csCatId="colorful" phldr="1"/>
      <dgm:spPr/>
      <dgm:t>
        <a:bodyPr/>
        <a:lstStyle/>
        <a:p>
          <a:endParaRPr lang="fr-FR"/>
        </a:p>
      </dgm:t>
    </dgm:pt>
    <dgm:pt modelId="{DC85BAB2-1A08-4675-B10A-60E18BFD8D7E}">
      <dgm:prSet phldrT="[Texte]"/>
      <dgm:spPr>
        <a:solidFill>
          <a:srgbClr val="FFC000"/>
        </a:solidFill>
      </dgm:spPr>
      <dgm:t>
        <a:bodyPr/>
        <a:lstStyle/>
        <a:p>
          <a:r>
            <a:rPr lang="fr-FR" dirty="0" smtClean="0">
              <a:latin typeface="Arial Narrow" pitchFamily="34" charset="0"/>
            </a:rPr>
            <a:t>division</a:t>
          </a:r>
          <a:endParaRPr lang="fr-FR" dirty="0">
            <a:latin typeface="Arial Narrow" pitchFamily="34" charset="0"/>
          </a:endParaRPr>
        </a:p>
      </dgm:t>
    </dgm:pt>
    <dgm:pt modelId="{15291D05-ECF6-4333-A660-62ED18184711}" type="parTrans" cxnId="{EBBEE3FB-6E1E-4F30-85E1-FD25D613790B}">
      <dgm:prSet/>
      <dgm:spPr/>
      <dgm:t>
        <a:bodyPr/>
        <a:lstStyle/>
        <a:p>
          <a:endParaRPr lang="fr-FR"/>
        </a:p>
      </dgm:t>
    </dgm:pt>
    <dgm:pt modelId="{AD4C9D76-2391-402B-A80C-C653155F9912}" type="sibTrans" cxnId="{EBBEE3FB-6E1E-4F30-85E1-FD25D613790B}">
      <dgm:prSet/>
      <dgm:spPr/>
      <dgm:t>
        <a:bodyPr/>
        <a:lstStyle/>
        <a:p>
          <a:endParaRPr lang="fr-FR"/>
        </a:p>
      </dgm:t>
    </dgm:pt>
    <dgm:pt modelId="{2DA916D3-7ACD-4A8E-9BCC-CB8B9C069CF2}">
      <dgm:prSet phldrT="[Texte]"/>
      <dgm:spPr>
        <a:solidFill>
          <a:srgbClr val="7030A0"/>
        </a:solidFill>
      </dgm:spPr>
      <dgm:t>
        <a:bodyPr/>
        <a:lstStyle/>
        <a:p>
          <a:r>
            <a:rPr lang="fr-FR" dirty="0" smtClean="0">
              <a:latin typeface="Arial Narrow" pitchFamily="34" charset="0"/>
            </a:rPr>
            <a:t>JE</a:t>
          </a:r>
        </a:p>
        <a:p>
          <a:r>
            <a:rPr lang="fr-FR" dirty="0" smtClean="0">
              <a:latin typeface="Arial Narrow" pitchFamily="34" charset="0"/>
            </a:rPr>
            <a:t>TU</a:t>
          </a:r>
          <a:endParaRPr lang="fr-FR" dirty="0">
            <a:latin typeface="Arial Narrow" pitchFamily="34" charset="0"/>
          </a:endParaRPr>
        </a:p>
      </dgm:t>
    </dgm:pt>
    <dgm:pt modelId="{10056DD5-ACD4-443A-8167-3655D256AE86}" type="parTrans" cxnId="{E3ED3F5B-0006-4E64-9B25-E5B24C65E742}">
      <dgm:prSet/>
      <dgm:spPr/>
      <dgm:t>
        <a:bodyPr/>
        <a:lstStyle/>
        <a:p>
          <a:endParaRPr lang="fr-FR"/>
        </a:p>
      </dgm:t>
    </dgm:pt>
    <dgm:pt modelId="{80B56305-BD9D-46AC-896C-175677989EBB}" type="sibTrans" cxnId="{E3ED3F5B-0006-4E64-9B25-E5B24C65E742}">
      <dgm:prSet/>
      <dgm:spPr/>
      <dgm:t>
        <a:bodyPr/>
        <a:lstStyle/>
        <a:p>
          <a:endParaRPr lang="fr-FR"/>
        </a:p>
      </dgm:t>
    </dgm:pt>
    <dgm:pt modelId="{126C1E7D-A153-4FBF-A3E9-AD182A362CA1}">
      <dgm:prSet phldrT="[Texte]">
        <dgm:style>
          <a:lnRef idx="0">
            <a:schemeClr val="accent6"/>
          </a:lnRef>
          <a:fillRef idx="3">
            <a:schemeClr val="accent6"/>
          </a:fillRef>
          <a:effectRef idx="3">
            <a:schemeClr val="accent6"/>
          </a:effectRef>
          <a:fontRef idx="minor">
            <a:schemeClr val="lt1"/>
          </a:fontRef>
        </dgm:style>
      </dgm:prSet>
      <dgm:spPr/>
      <dgm:t>
        <a:bodyPr/>
        <a:lstStyle/>
        <a:p>
          <a:r>
            <a:rPr lang="fr-FR" dirty="0" smtClean="0"/>
            <a:t>tu</a:t>
          </a:r>
        </a:p>
        <a:p>
          <a:r>
            <a:rPr lang="fr-FR" dirty="0" smtClean="0"/>
            <a:t>je</a:t>
          </a:r>
          <a:endParaRPr lang="fr-FR" dirty="0"/>
        </a:p>
      </dgm:t>
    </dgm:pt>
    <dgm:pt modelId="{F0E0E7FB-B19D-48E9-85D1-CB4D2EE82E3C}" type="parTrans" cxnId="{B10526B0-015D-4CEA-91AD-C1C6EF309552}">
      <dgm:prSet/>
      <dgm:spPr/>
      <dgm:t>
        <a:bodyPr/>
        <a:lstStyle/>
        <a:p>
          <a:endParaRPr lang="fr-FR"/>
        </a:p>
      </dgm:t>
    </dgm:pt>
    <dgm:pt modelId="{45F02DE8-B9D2-4186-BF11-9F4E8FB3CE01}" type="sibTrans" cxnId="{B10526B0-015D-4CEA-91AD-C1C6EF309552}">
      <dgm:prSet/>
      <dgm:spPr/>
      <dgm:t>
        <a:bodyPr/>
        <a:lstStyle/>
        <a:p>
          <a:endParaRPr lang="fr-FR"/>
        </a:p>
      </dgm:t>
    </dgm:pt>
    <dgm:pt modelId="{D518D86C-8BE8-4F56-BF20-0E6ED0702479}">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VOUS</a:t>
          </a:r>
        </a:p>
        <a:p>
          <a:r>
            <a:rPr lang="fr-FR" dirty="0" smtClean="0"/>
            <a:t>NOUS</a:t>
          </a:r>
          <a:endParaRPr lang="fr-FR" dirty="0"/>
        </a:p>
      </dgm:t>
    </dgm:pt>
    <dgm:pt modelId="{3E5E29B3-50EA-4CD7-9F45-E5C84E7CD0CA}" type="parTrans" cxnId="{FCFE6165-1663-46B9-91ED-E53ACAEB17C9}">
      <dgm:prSet/>
      <dgm:spPr/>
      <dgm:t>
        <a:bodyPr/>
        <a:lstStyle/>
        <a:p>
          <a:endParaRPr lang="fr-FR"/>
        </a:p>
      </dgm:t>
    </dgm:pt>
    <dgm:pt modelId="{2802B565-ACDA-4980-A977-C7A2723DEEE2}" type="sibTrans" cxnId="{FCFE6165-1663-46B9-91ED-E53ACAEB17C9}">
      <dgm:prSet/>
      <dgm:spPr/>
      <dgm:t>
        <a:bodyPr/>
        <a:lstStyle/>
        <a:p>
          <a:endParaRPr lang="fr-FR"/>
        </a:p>
      </dgm:t>
    </dgm:pt>
    <dgm:pt modelId="{34BEE95E-06D2-454E-BB0E-7C8D1CDA574C}">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t>je</a:t>
          </a:r>
        </a:p>
        <a:p>
          <a:r>
            <a:rPr lang="fr-FR" dirty="0" smtClean="0"/>
            <a:t>tu</a:t>
          </a:r>
          <a:endParaRPr lang="fr-FR" dirty="0"/>
        </a:p>
      </dgm:t>
    </dgm:pt>
    <dgm:pt modelId="{85DB96FC-9CA8-4A1F-8051-D2A55422AA76}" type="parTrans" cxnId="{7694A7D9-9BEB-4C49-8A12-991B35CECADE}">
      <dgm:prSet/>
      <dgm:spPr/>
      <dgm:t>
        <a:bodyPr/>
        <a:lstStyle/>
        <a:p>
          <a:endParaRPr lang="fr-FR"/>
        </a:p>
      </dgm:t>
    </dgm:pt>
    <dgm:pt modelId="{F01CB03E-926C-487F-B8E8-293AF5A5D6A9}" type="sibTrans" cxnId="{7694A7D9-9BEB-4C49-8A12-991B35CECADE}">
      <dgm:prSet/>
      <dgm:spPr/>
      <dgm:t>
        <a:bodyPr/>
        <a:lstStyle/>
        <a:p>
          <a:endParaRPr lang="fr-FR"/>
        </a:p>
      </dgm:t>
    </dgm:pt>
    <dgm:pt modelId="{CC1677CD-5913-4EC9-80D6-DF118202B469}" type="pres">
      <dgm:prSet presAssocID="{202F677C-2647-4DFD-89A2-1CF42729291B}" presName="Name0" presStyleCnt="0">
        <dgm:presLayoutVars>
          <dgm:chMax val="1"/>
          <dgm:dir/>
          <dgm:animLvl val="ctr"/>
          <dgm:resizeHandles val="exact"/>
        </dgm:presLayoutVars>
      </dgm:prSet>
      <dgm:spPr/>
      <dgm:t>
        <a:bodyPr/>
        <a:lstStyle/>
        <a:p>
          <a:endParaRPr lang="fr-FR"/>
        </a:p>
      </dgm:t>
    </dgm:pt>
    <dgm:pt modelId="{32D5B884-F8D5-425B-829D-0A2E2A9C0D0C}" type="pres">
      <dgm:prSet presAssocID="{DC85BAB2-1A08-4675-B10A-60E18BFD8D7E}" presName="centerShape" presStyleLbl="node0" presStyleIdx="0" presStyleCnt="1"/>
      <dgm:spPr/>
      <dgm:t>
        <a:bodyPr/>
        <a:lstStyle/>
        <a:p>
          <a:endParaRPr lang="fr-FR"/>
        </a:p>
      </dgm:t>
    </dgm:pt>
    <dgm:pt modelId="{D4E95E9B-6195-4FFE-B692-7236B9AFD66E}" type="pres">
      <dgm:prSet presAssocID="{10056DD5-ACD4-443A-8167-3655D256AE86}" presName="parTrans" presStyleLbl="sibTrans2D1" presStyleIdx="0" presStyleCnt="4"/>
      <dgm:spPr/>
      <dgm:t>
        <a:bodyPr/>
        <a:lstStyle/>
        <a:p>
          <a:endParaRPr lang="fr-FR"/>
        </a:p>
      </dgm:t>
    </dgm:pt>
    <dgm:pt modelId="{479DFBA9-431B-4A34-9ECD-EB4D10DE40D4}" type="pres">
      <dgm:prSet presAssocID="{10056DD5-ACD4-443A-8167-3655D256AE86}" presName="connectorText" presStyleLbl="sibTrans2D1" presStyleIdx="0" presStyleCnt="4"/>
      <dgm:spPr/>
      <dgm:t>
        <a:bodyPr/>
        <a:lstStyle/>
        <a:p>
          <a:endParaRPr lang="fr-FR"/>
        </a:p>
      </dgm:t>
    </dgm:pt>
    <dgm:pt modelId="{302305B8-585D-4F8B-85AF-9E87AAF2A652}" type="pres">
      <dgm:prSet presAssocID="{2DA916D3-7ACD-4A8E-9BCC-CB8B9C069CF2}" presName="node" presStyleLbl="node1" presStyleIdx="0" presStyleCnt="4">
        <dgm:presLayoutVars>
          <dgm:bulletEnabled val="1"/>
        </dgm:presLayoutVars>
      </dgm:prSet>
      <dgm:spPr/>
      <dgm:t>
        <a:bodyPr/>
        <a:lstStyle/>
        <a:p>
          <a:endParaRPr lang="fr-FR"/>
        </a:p>
      </dgm:t>
    </dgm:pt>
    <dgm:pt modelId="{B19DED03-3CE1-4776-B587-3D26C0931A04}" type="pres">
      <dgm:prSet presAssocID="{F0E0E7FB-B19D-48E9-85D1-CB4D2EE82E3C}" presName="parTrans" presStyleLbl="sibTrans2D1" presStyleIdx="1" presStyleCnt="4"/>
      <dgm:spPr/>
      <dgm:t>
        <a:bodyPr/>
        <a:lstStyle/>
        <a:p>
          <a:endParaRPr lang="fr-FR"/>
        </a:p>
      </dgm:t>
    </dgm:pt>
    <dgm:pt modelId="{BB2061DD-9A60-4E82-803B-F6ECACDFABE4}" type="pres">
      <dgm:prSet presAssocID="{F0E0E7FB-B19D-48E9-85D1-CB4D2EE82E3C}" presName="connectorText" presStyleLbl="sibTrans2D1" presStyleIdx="1" presStyleCnt="4"/>
      <dgm:spPr/>
      <dgm:t>
        <a:bodyPr/>
        <a:lstStyle/>
        <a:p>
          <a:endParaRPr lang="fr-FR"/>
        </a:p>
      </dgm:t>
    </dgm:pt>
    <dgm:pt modelId="{F691E792-317E-44CE-9F2A-D1E801BACBA2}" type="pres">
      <dgm:prSet presAssocID="{126C1E7D-A153-4FBF-A3E9-AD182A362CA1}" presName="node" presStyleLbl="node1" presStyleIdx="1" presStyleCnt="4">
        <dgm:presLayoutVars>
          <dgm:bulletEnabled val="1"/>
        </dgm:presLayoutVars>
      </dgm:prSet>
      <dgm:spPr/>
      <dgm:t>
        <a:bodyPr/>
        <a:lstStyle/>
        <a:p>
          <a:endParaRPr lang="fr-FR"/>
        </a:p>
      </dgm:t>
    </dgm:pt>
    <dgm:pt modelId="{60E69190-2AC7-4E19-980C-B13FAA3E6F91}" type="pres">
      <dgm:prSet presAssocID="{3E5E29B3-50EA-4CD7-9F45-E5C84E7CD0CA}" presName="parTrans" presStyleLbl="sibTrans2D1" presStyleIdx="2" presStyleCnt="4"/>
      <dgm:spPr/>
      <dgm:t>
        <a:bodyPr/>
        <a:lstStyle/>
        <a:p>
          <a:endParaRPr lang="fr-FR"/>
        </a:p>
      </dgm:t>
    </dgm:pt>
    <dgm:pt modelId="{0E2301EB-2683-4AE4-A8C8-66A4E4ED0390}" type="pres">
      <dgm:prSet presAssocID="{3E5E29B3-50EA-4CD7-9F45-E5C84E7CD0CA}" presName="connectorText" presStyleLbl="sibTrans2D1" presStyleIdx="2" presStyleCnt="4"/>
      <dgm:spPr/>
      <dgm:t>
        <a:bodyPr/>
        <a:lstStyle/>
        <a:p>
          <a:endParaRPr lang="fr-FR"/>
        </a:p>
      </dgm:t>
    </dgm:pt>
    <dgm:pt modelId="{B2309CF4-EB5D-4DD3-A9B0-92312780FB13}" type="pres">
      <dgm:prSet presAssocID="{D518D86C-8BE8-4F56-BF20-0E6ED0702479}" presName="node" presStyleLbl="node1" presStyleIdx="2" presStyleCnt="4">
        <dgm:presLayoutVars>
          <dgm:bulletEnabled val="1"/>
        </dgm:presLayoutVars>
      </dgm:prSet>
      <dgm:spPr/>
      <dgm:t>
        <a:bodyPr/>
        <a:lstStyle/>
        <a:p>
          <a:endParaRPr lang="fr-FR"/>
        </a:p>
      </dgm:t>
    </dgm:pt>
    <dgm:pt modelId="{65BA0019-D4F7-4438-9A32-7A5C6913B20A}" type="pres">
      <dgm:prSet presAssocID="{85DB96FC-9CA8-4A1F-8051-D2A55422AA76}" presName="parTrans" presStyleLbl="sibTrans2D1" presStyleIdx="3" presStyleCnt="4"/>
      <dgm:spPr/>
      <dgm:t>
        <a:bodyPr/>
        <a:lstStyle/>
        <a:p>
          <a:endParaRPr lang="fr-FR"/>
        </a:p>
      </dgm:t>
    </dgm:pt>
    <dgm:pt modelId="{821E01C3-0902-485C-BCA2-94E3310EDD06}" type="pres">
      <dgm:prSet presAssocID="{85DB96FC-9CA8-4A1F-8051-D2A55422AA76}" presName="connectorText" presStyleLbl="sibTrans2D1" presStyleIdx="3" presStyleCnt="4"/>
      <dgm:spPr/>
      <dgm:t>
        <a:bodyPr/>
        <a:lstStyle/>
        <a:p>
          <a:endParaRPr lang="fr-FR"/>
        </a:p>
      </dgm:t>
    </dgm:pt>
    <dgm:pt modelId="{81EF0ADF-07A4-4836-A112-55C2681A7275}" type="pres">
      <dgm:prSet presAssocID="{34BEE95E-06D2-454E-BB0E-7C8D1CDA574C}" presName="node" presStyleLbl="node1" presStyleIdx="3" presStyleCnt="4">
        <dgm:presLayoutVars>
          <dgm:bulletEnabled val="1"/>
        </dgm:presLayoutVars>
      </dgm:prSet>
      <dgm:spPr/>
      <dgm:t>
        <a:bodyPr/>
        <a:lstStyle/>
        <a:p>
          <a:endParaRPr lang="fr-FR"/>
        </a:p>
      </dgm:t>
    </dgm:pt>
  </dgm:ptLst>
  <dgm:cxnLst>
    <dgm:cxn modelId="{E3ED3F5B-0006-4E64-9B25-E5B24C65E742}" srcId="{DC85BAB2-1A08-4675-B10A-60E18BFD8D7E}" destId="{2DA916D3-7ACD-4A8E-9BCC-CB8B9C069CF2}" srcOrd="0" destOrd="0" parTransId="{10056DD5-ACD4-443A-8167-3655D256AE86}" sibTransId="{80B56305-BD9D-46AC-896C-175677989EBB}"/>
    <dgm:cxn modelId="{7694A7D9-9BEB-4C49-8A12-991B35CECADE}" srcId="{DC85BAB2-1A08-4675-B10A-60E18BFD8D7E}" destId="{34BEE95E-06D2-454E-BB0E-7C8D1CDA574C}" srcOrd="3" destOrd="0" parTransId="{85DB96FC-9CA8-4A1F-8051-D2A55422AA76}" sibTransId="{F01CB03E-926C-487F-B8E8-293AF5A5D6A9}"/>
    <dgm:cxn modelId="{71FED1B6-9A9E-4423-A30D-2C38FA6C1E1B}" type="presOf" srcId="{10056DD5-ACD4-443A-8167-3655D256AE86}" destId="{479DFBA9-431B-4A34-9ECD-EB4D10DE40D4}" srcOrd="1" destOrd="0" presId="urn:microsoft.com/office/officeart/2005/8/layout/radial5"/>
    <dgm:cxn modelId="{4405FC86-DCEC-432A-AC24-1B0D3EA9A412}" type="presOf" srcId="{F0E0E7FB-B19D-48E9-85D1-CB4D2EE82E3C}" destId="{B19DED03-3CE1-4776-B587-3D26C0931A04}" srcOrd="0" destOrd="0" presId="urn:microsoft.com/office/officeart/2005/8/layout/radial5"/>
    <dgm:cxn modelId="{036B5F0B-06AE-42A8-A1DF-6CC0A20ED75C}" type="presOf" srcId="{D518D86C-8BE8-4F56-BF20-0E6ED0702479}" destId="{B2309CF4-EB5D-4DD3-A9B0-92312780FB13}" srcOrd="0" destOrd="0" presId="urn:microsoft.com/office/officeart/2005/8/layout/radial5"/>
    <dgm:cxn modelId="{EBBEE3FB-6E1E-4F30-85E1-FD25D613790B}" srcId="{202F677C-2647-4DFD-89A2-1CF42729291B}" destId="{DC85BAB2-1A08-4675-B10A-60E18BFD8D7E}" srcOrd="0" destOrd="0" parTransId="{15291D05-ECF6-4333-A660-62ED18184711}" sibTransId="{AD4C9D76-2391-402B-A80C-C653155F9912}"/>
    <dgm:cxn modelId="{72136D51-29EC-40F2-B52C-8548DD7C0F96}" type="presOf" srcId="{3E5E29B3-50EA-4CD7-9F45-E5C84E7CD0CA}" destId="{60E69190-2AC7-4E19-980C-B13FAA3E6F91}" srcOrd="0" destOrd="0" presId="urn:microsoft.com/office/officeart/2005/8/layout/radial5"/>
    <dgm:cxn modelId="{B80A409F-BC9C-43E3-BF6A-93FE54D0D414}" type="presOf" srcId="{202F677C-2647-4DFD-89A2-1CF42729291B}" destId="{CC1677CD-5913-4EC9-80D6-DF118202B469}" srcOrd="0" destOrd="0" presId="urn:microsoft.com/office/officeart/2005/8/layout/radial5"/>
    <dgm:cxn modelId="{B6D9634E-CCE7-4706-A7E5-C9102F8EABAC}" type="presOf" srcId="{126C1E7D-A153-4FBF-A3E9-AD182A362CA1}" destId="{F691E792-317E-44CE-9F2A-D1E801BACBA2}" srcOrd="0" destOrd="0" presId="urn:microsoft.com/office/officeart/2005/8/layout/radial5"/>
    <dgm:cxn modelId="{EEBAA0AA-CB28-47D9-AC61-EF4FB4692C35}" type="presOf" srcId="{85DB96FC-9CA8-4A1F-8051-D2A55422AA76}" destId="{65BA0019-D4F7-4438-9A32-7A5C6913B20A}" srcOrd="0" destOrd="0" presId="urn:microsoft.com/office/officeart/2005/8/layout/radial5"/>
    <dgm:cxn modelId="{2142F9DE-2FD1-457A-91A4-950C7F2BE8A9}" type="presOf" srcId="{85DB96FC-9CA8-4A1F-8051-D2A55422AA76}" destId="{821E01C3-0902-485C-BCA2-94E3310EDD06}" srcOrd="1" destOrd="0" presId="urn:microsoft.com/office/officeart/2005/8/layout/radial5"/>
    <dgm:cxn modelId="{FCFE6165-1663-46B9-91ED-E53ACAEB17C9}" srcId="{DC85BAB2-1A08-4675-B10A-60E18BFD8D7E}" destId="{D518D86C-8BE8-4F56-BF20-0E6ED0702479}" srcOrd="2" destOrd="0" parTransId="{3E5E29B3-50EA-4CD7-9F45-E5C84E7CD0CA}" sibTransId="{2802B565-ACDA-4980-A977-C7A2723DEEE2}"/>
    <dgm:cxn modelId="{3645CC4C-7D08-432B-85B2-06426DEFC0F1}" type="presOf" srcId="{10056DD5-ACD4-443A-8167-3655D256AE86}" destId="{D4E95E9B-6195-4FFE-B692-7236B9AFD66E}" srcOrd="0" destOrd="0" presId="urn:microsoft.com/office/officeart/2005/8/layout/radial5"/>
    <dgm:cxn modelId="{62B5779F-7A9A-474D-93F2-D5BEB7B56724}" type="presOf" srcId="{F0E0E7FB-B19D-48E9-85D1-CB4D2EE82E3C}" destId="{BB2061DD-9A60-4E82-803B-F6ECACDFABE4}" srcOrd="1" destOrd="0" presId="urn:microsoft.com/office/officeart/2005/8/layout/radial5"/>
    <dgm:cxn modelId="{FFDB11C8-4928-4B29-B9D0-EFF19049E846}" type="presOf" srcId="{2DA916D3-7ACD-4A8E-9BCC-CB8B9C069CF2}" destId="{302305B8-585D-4F8B-85AF-9E87AAF2A652}" srcOrd="0" destOrd="0" presId="urn:microsoft.com/office/officeart/2005/8/layout/radial5"/>
    <dgm:cxn modelId="{B10526B0-015D-4CEA-91AD-C1C6EF309552}" srcId="{DC85BAB2-1A08-4675-B10A-60E18BFD8D7E}" destId="{126C1E7D-A153-4FBF-A3E9-AD182A362CA1}" srcOrd="1" destOrd="0" parTransId="{F0E0E7FB-B19D-48E9-85D1-CB4D2EE82E3C}" sibTransId="{45F02DE8-B9D2-4186-BF11-9F4E8FB3CE01}"/>
    <dgm:cxn modelId="{31FCFA5E-5D04-4166-84EE-50DF161A7534}" type="presOf" srcId="{34BEE95E-06D2-454E-BB0E-7C8D1CDA574C}" destId="{81EF0ADF-07A4-4836-A112-55C2681A7275}" srcOrd="0" destOrd="0" presId="urn:microsoft.com/office/officeart/2005/8/layout/radial5"/>
    <dgm:cxn modelId="{83400443-5DF1-45B3-BD92-5EE22F2EBB7B}" type="presOf" srcId="{3E5E29B3-50EA-4CD7-9F45-E5C84E7CD0CA}" destId="{0E2301EB-2683-4AE4-A8C8-66A4E4ED0390}" srcOrd="1" destOrd="0" presId="urn:microsoft.com/office/officeart/2005/8/layout/radial5"/>
    <dgm:cxn modelId="{5470165E-BCC0-40C4-B79E-DC337C66F087}" type="presOf" srcId="{DC85BAB2-1A08-4675-B10A-60E18BFD8D7E}" destId="{32D5B884-F8D5-425B-829D-0A2E2A9C0D0C}" srcOrd="0" destOrd="0" presId="urn:microsoft.com/office/officeart/2005/8/layout/radial5"/>
    <dgm:cxn modelId="{F32703B0-783B-4E44-990F-34F518A41224}" type="presParOf" srcId="{CC1677CD-5913-4EC9-80D6-DF118202B469}" destId="{32D5B884-F8D5-425B-829D-0A2E2A9C0D0C}" srcOrd="0" destOrd="0" presId="urn:microsoft.com/office/officeart/2005/8/layout/radial5"/>
    <dgm:cxn modelId="{62FB36A7-F650-4330-B1B6-673F05659707}" type="presParOf" srcId="{CC1677CD-5913-4EC9-80D6-DF118202B469}" destId="{D4E95E9B-6195-4FFE-B692-7236B9AFD66E}" srcOrd="1" destOrd="0" presId="urn:microsoft.com/office/officeart/2005/8/layout/radial5"/>
    <dgm:cxn modelId="{85D0FCC0-10A2-45CB-BCBA-A8AA2515A8BD}" type="presParOf" srcId="{D4E95E9B-6195-4FFE-B692-7236B9AFD66E}" destId="{479DFBA9-431B-4A34-9ECD-EB4D10DE40D4}" srcOrd="0" destOrd="0" presId="urn:microsoft.com/office/officeart/2005/8/layout/radial5"/>
    <dgm:cxn modelId="{9872206E-6AF5-46F1-83CB-5C76D956A6E7}" type="presParOf" srcId="{CC1677CD-5913-4EC9-80D6-DF118202B469}" destId="{302305B8-585D-4F8B-85AF-9E87AAF2A652}" srcOrd="2" destOrd="0" presId="urn:microsoft.com/office/officeart/2005/8/layout/radial5"/>
    <dgm:cxn modelId="{55340CD7-4468-4BBB-BFBC-35824D265AC6}" type="presParOf" srcId="{CC1677CD-5913-4EC9-80D6-DF118202B469}" destId="{B19DED03-3CE1-4776-B587-3D26C0931A04}" srcOrd="3" destOrd="0" presId="urn:microsoft.com/office/officeart/2005/8/layout/radial5"/>
    <dgm:cxn modelId="{F747F37D-468D-4035-A934-B6083FAAE997}" type="presParOf" srcId="{B19DED03-3CE1-4776-B587-3D26C0931A04}" destId="{BB2061DD-9A60-4E82-803B-F6ECACDFABE4}" srcOrd="0" destOrd="0" presId="urn:microsoft.com/office/officeart/2005/8/layout/radial5"/>
    <dgm:cxn modelId="{95A54E62-071A-4EBB-B511-70812BD07194}" type="presParOf" srcId="{CC1677CD-5913-4EC9-80D6-DF118202B469}" destId="{F691E792-317E-44CE-9F2A-D1E801BACBA2}" srcOrd="4" destOrd="0" presId="urn:microsoft.com/office/officeart/2005/8/layout/radial5"/>
    <dgm:cxn modelId="{540225A8-4CA5-423E-BD1B-89E4650A0D14}" type="presParOf" srcId="{CC1677CD-5913-4EC9-80D6-DF118202B469}" destId="{60E69190-2AC7-4E19-980C-B13FAA3E6F91}" srcOrd="5" destOrd="0" presId="urn:microsoft.com/office/officeart/2005/8/layout/radial5"/>
    <dgm:cxn modelId="{F4D64AE8-7241-4B61-85D9-EEEC4D443A93}" type="presParOf" srcId="{60E69190-2AC7-4E19-980C-B13FAA3E6F91}" destId="{0E2301EB-2683-4AE4-A8C8-66A4E4ED0390}" srcOrd="0" destOrd="0" presId="urn:microsoft.com/office/officeart/2005/8/layout/radial5"/>
    <dgm:cxn modelId="{B8E54720-93E7-4AC3-87C7-D497B3758869}" type="presParOf" srcId="{CC1677CD-5913-4EC9-80D6-DF118202B469}" destId="{B2309CF4-EB5D-4DD3-A9B0-92312780FB13}" srcOrd="6" destOrd="0" presId="urn:microsoft.com/office/officeart/2005/8/layout/radial5"/>
    <dgm:cxn modelId="{5C1F72DC-8546-47DD-93E4-DF4B84F3D3A6}" type="presParOf" srcId="{CC1677CD-5913-4EC9-80D6-DF118202B469}" destId="{65BA0019-D4F7-4438-9A32-7A5C6913B20A}" srcOrd="7" destOrd="0" presId="urn:microsoft.com/office/officeart/2005/8/layout/radial5"/>
    <dgm:cxn modelId="{B2368EA6-72CF-4F49-AAE2-8A3F609A27DA}" type="presParOf" srcId="{65BA0019-D4F7-4438-9A32-7A5C6913B20A}" destId="{821E01C3-0902-485C-BCA2-94E3310EDD06}" srcOrd="0" destOrd="0" presId="urn:microsoft.com/office/officeart/2005/8/layout/radial5"/>
    <dgm:cxn modelId="{3728344E-B0D6-42DE-95C6-FE907C74699D}" type="presParOf" srcId="{CC1677CD-5913-4EC9-80D6-DF118202B469}" destId="{81EF0ADF-07A4-4836-A112-55C2681A7275}" srcOrd="8"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D1CC8-5CBC-4D0C-8C58-C14FDD5F78E1}">
      <dsp:nvSpPr>
        <dsp:cNvPr id="0" name=""/>
        <dsp:cNvSpPr/>
      </dsp:nvSpPr>
      <dsp:spPr>
        <a:xfrm>
          <a:off x="0" y="0"/>
          <a:ext cx="12192000" cy="2736342"/>
        </a:xfrm>
        <a:prstGeom prst="roundRect">
          <a:avLst>
            <a:gd name="adj" fmla="val 1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16EA04B-B8A2-4F14-B936-25DEDBB95FAC}">
      <dsp:nvSpPr>
        <dsp:cNvPr id="0" name=""/>
        <dsp:cNvSpPr/>
      </dsp:nvSpPr>
      <dsp:spPr>
        <a:xfrm>
          <a:off x="422905" y="364845"/>
          <a:ext cx="2560131" cy="2006650"/>
        </a:xfrm>
        <a:prstGeom prst="roundRect">
          <a:avLst>
            <a:gd name="adj" fmla="val 10000"/>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tint val="50000"/>
              <a:hueOff val="0"/>
              <a:satOff val="0"/>
              <a:lumOff val="0"/>
              <a:alphaOff val="0"/>
              <a:satMod val="300000"/>
            </a:schemeClr>
          </a:contourClr>
        </a:sp3d>
      </dsp:spPr>
      <dsp:style>
        <a:lnRef idx="0">
          <a:scrgbClr r="0" g="0" b="0"/>
        </a:lnRef>
        <a:fillRef idx="1">
          <a:scrgbClr r="0" g="0" b="0"/>
        </a:fillRef>
        <a:effectRef idx="3">
          <a:scrgbClr r="0" g="0" b="0"/>
        </a:effectRef>
        <a:fontRef idx="minor"/>
      </dsp:style>
    </dsp:sp>
    <dsp:sp modelId="{D64D3E12-B28B-43FE-9B16-3A0E479AB637}">
      <dsp:nvSpPr>
        <dsp:cNvPr id="0" name=""/>
        <dsp:cNvSpPr/>
      </dsp:nvSpPr>
      <dsp:spPr>
        <a:xfrm rot="10800000">
          <a:off x="327977" y="2736341"/>
          <a:ext cx="2635148" cy="3344418"/>
        </a:xfrm>
        <a:prstGeom prst="round2SameRect">
          <a:avLst>
            <a:gd name="adj1" fmla="val 10500"/>
            <a:gd name="adj2" fmla="val 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endParaRPr lang="fr-FR" sz="2200" i="1" kern="1200" dirty="0" smtClean="0">
            <a:latin typeface="Garamond" pitchFamily="18" charset="0"/>
          </a:endParaRPr>
        </a:p>
        <a:p>
          <a:pPr lvl="0" algn="ctr" defTabSz="977900">
            <a:lnSpc>
              <a:spcPct val="90000"/>
            </a:lnSpc>
            <a:spcBef>
              <a:spcPct val="0"/>
            </a:spcBef>
            <a:spcAft>
              <a:spcPct val="35000"/>
            </a:spcAft>
          </a:pPr>
          <a:r>
            <a:rPr lang="fr-FR" sz="2200" i="1" kern="1200" dirty="0" smtClean="0">
              <a:latin typeface="Garamond" pitchFamily="18" charset="0"/>
            </a:rPr>
            <a:t>Le moi individuel, c'est ce qui se distingue du général, donc ce qu'il faut d'abord dévoiler, découvrir, conquérir chez l'autre.</a:t>
          </a:r>
          <a:r>
            <a:rPr lang="fr-FR" sz="2200" kern="1200" dirty="0" smtClean="0">
              <a:latin typeface="Garamond" pitchFamily="18" charset="0"/>
            </a:rPr>
            <a:t> </a:t>
          </a:r>
        </a:p>
        <a:p>
          <a:pPr lvl="0" algn="ctr" defTabSz="977900">
            <a:lnSpc>
              <a:spcPct val="90000"/>
            </a:lnSpc>
            <a:spcBef>
              <a:spcPct val="0"/>
            </a:spcBef>
            <a:spcAft>
              <a:spcPct val="35000"/>
            </a:spcAft>
          </a:pPr>
          <a:r>
            <a:rPr lang="fr-FR" sz="2200" kern="1200" dirty="0" smtClean="0">
              <a:latin typeface="Garamond" pitchFamily="18" charset="0"/>
            </a:rPr>
            <a:t>Milan Kundera</a:t>
          </a:r>
          <a:endParaRPr lang="fr-FR" sz="2200" i="1" kern="1200" dirty="0">
            <a:latin typeface="Garamond" pitchFamily="18" charset="0"/>
          </a:endParaRPr>
        </a:p>
      </dsp:txBody>
      <dsp:txXfrm rot="10800000">
        <a:off x="409017" y="2736341"/>
        <a:ext cx="2473068" cy="3263378"/>
      </dsp:txXfrm>
    </dsp:sp>
    <dsp:sp modelId="{ED041A01-AACA-43BE-9E4A-F4AD5624A842}">
      <dsp:nvSpPr>
        <dsp:cNvPr id="0" name=""/>
        <dsp:cNvSpPr/>
      </dsp:nvSpPr>
      <dsp:spPr>
        <a:xfrm>
          <a:off x="4782355" y="219624"/>
          <a:ext cx="1912665" cy="2297093"/>
        </a:xfrm>
        <a:prstGeom prst="roundRect">
          <a:avLst>
            <a:gd name="adj" fmla="val 10000"/>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tint val="50000"/>
              <a:hueOff val="-4352118"/>
              <a:satOff val="-5225"/>
              <a:lumOff val="-1129"/>
              <a:alphaOff val="0"/>
              <a:satMod val="300000"/>
            </a:schemeClr>
          </a:contourClr>
        </a:sp3d>
      </dsp:spPr>
      <dsp:style>
        <a:lnRef idx="0">
          <a:scrgbClr r="0" g="0" b="0"/>
        </a:lnRef>
        <a:fillRef idx="1">
          <a:scrgbClr r="0" g="0" b="0"/>
        </a:fillRef>
        <a:effectRef idx="3">
          <a:scrgbClr r="0" g="0" b="0"/>
        </a:effectRef>
        <a:fontRef idx="minor"/>
      </dsp:style>
    </dsp:sp>
    <dsp:sp modelId="{6A04A01C-4C51-4480-A975-81298F83FE27}">
      <dsp:nvSpPr>
        <dsp:cNvPr id="0" name=""/>
        <dsp:cNvSpPr/>
      </dsp:nvSpPr>
      <dsp:spPr>
        <a:xfrm rot="10800000">
          <a:off x="3700223" y="2736341"/>
          <a:ext cx="4076929" cy="3344418"/>
        </a:xfrm>
        <a:prstGeom prst="round2SameRect">
          <a:avLst>
            <a:gd name="adj1" fmla="val 10500"/>
            <a:gd name="adj2" fmla="val 0"/>
          </a:avLst>
        </a:prstGeom>
        <a:gradFill rotWithShape="0">
          <a:gsLst>
            <a:gs pos="0">
              <a:schemeClr val="accent2">
                <a:hueOff val="-4533601"/>
                <a:satOff val="2618"/>
                <a:lumOff val="-4804"/>
                <a:alphaOff val="0"/>
                <a:shade val="15000"/>
                <a:satMod val="180000"/>
              </a:schemeClr>
            </a:gs>
            <a:gs pos="50000">
              <a:schemeClr val="accent2">
                <a:hueOff val="-4533601"/>
                <a:satOff val="2618"/>
                <a:lumOff val="-4804"/>
                <a:alphaOff val="0"/>
                <a:shade val="45000"/>
                <a:satMod val="170000"/>
              </a:schemeClr>
            </a:gs>
            <a:gs pos="70000">
              <a:schemeClr val="accent2">
                <a:hueOff val="-4533601"/>
                <a:satOff val="2618"/>
                <a:lumOff val="-4804"/>
                <a:alphaOff val="0"/>
                <a:tint val="99000"/>
                <a:shade val="65000"/>
                <a:satMod val="155000"/>
              </a:schemeClr>
            </a:gs>
            <a:gs pos="100000">
              <a:schemeClr val="accent2">
                <a:hueOff val="-4533601"/>
                <a:satOff val="2618"/>
                <a:lumOff val="-4804"/>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4533601"/>
              <a:satOff val="2618"/>
              <a:lumOff val="-4804"/>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endParaRPr lang="fr-FR" sz="2200" i="1" kern="1200" dirty="0" smtClean="0">
            <a:latin typeface="Garamond" pitchFamily="18" charset="0"/>
          </a:endParaRPr>
        </a:p>
        <a:p>
          <a:pPr lvl="0" algn="ctr" defTabSz="977900">
            <a:lnSpc>
              <a:spcPct val="90000"/>
            </a:lnSpc>
            <a:spcBef>
              <a:spcPct val="0"/>
            </a:spcBef>
            <a:spcAft>
              <a:spcPct val="35000"/>
            </a:spcAft>
          </a:pPr>
          <a:r>
            <a:rPr lang="fr-FR" sz="2200" i="1" kern="1200" dirty="0" smtClean="0">
              <a:latin typeface="Garamond" pitchFamily="18" charset="0"/>
            </a:rPr>
            <a:t>« Ô Gens ! Nous vous avons créés d’un mâle et d’une femelle. Nous vous avons répartis en peuples et en tribus pour que vous vous entre-connaissiez. Dieu est omniscient en vérité et bien informé ! » </a:t>
          </a:r>
        </a:p>
        <a:p>
          <a:pPr lvl="0" algn="ctr" defTabSz="977900">
            <a:lnSpc>
              <a:spcPct val="90000"/>
            </a:lnSpc>
            <a:spcBef>
              <a:spcPct val="0"/>
            </a:spcBef>
            <a:spcAft>
              <a:spcPct val="35000"/>
            </a:spcAft>
          </a:pPr>
          <a:r>
            <a:rPr lang="fr-FR" sz="2200" i="0" kern="1200" dirty="0" smtClean="0">
              <a:latin typeface="Garamond" pitchFamily="18" charset="0"/>
            </a:rPr>
            <a:t>Sourate 49, verset 13</a:t>
          </a:r>
          <a:endParaRPr lang="fr-FR" sz="2200" i="0" kern="1200" dirty="0">
            <a:latin typeface="Garamond" pitchFamily="18" charset="0"/>
          </a:endParaRPr>
        </a:p>
      </dsp:txBody>
      <dsp:txXfrm rot="10800000">
        <a:off x="3803075" y="2736341"/>
        <a:ext cx="3871225" cy="3241566"/>
      </dsp:txXfrm>
    </dsp:sp>
    <dsp:sp modelId="{8AAE45BC-FACC-4F22-A12D-308F28BB756E}">
      <dsp:nvSpPr>
        <dsp:cNvPr id="0" name=""/>
        <dsp:cNvSpPr/>
      </dsp:nvSpPr>
      <dsp:spPr>
        <a:xfrm>
          <a:off x="8218507" y="364845"/>
          <a:ext cx="3495866" cy="2006650"/>
        </a:xfrm>
        <a:prstGeom prst="roundRect">
          <a:avLst>
            <a:gd name="adj" fmla="val 10000"/>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tint val="50000"/>
              <a:hueOff val="-8704236"/>
              <a:satOff val="-10450"/>
              <a:lumOff val="-2258"/>
              <a:alphaOff val="0"/>
              <a:satMod val="300000"/>
            </a:schemeClr>
          </a:contourClr>
        </a:sp3d>
      </dsp:spPr>
      <dsp:style>
        <a:lnRef idx="0">
          <a:scrgbClr r="0" g="0" b="0"/>
        </a:lnRef>
        <a:fillRef idx="1">
          <a:scrgbClr r="0" g="0" b="0"/>
        </a:fillRef>
        <a:effectRef idx="3">
          <a:scrgbClr r="0" g="0" b="0"/>
        </a:effectRef>
        <a:fontRef idx="minor"/>
      </dsp:style>
    </dsp:sp>
    <dsp:sp modelId="{B785D5B6-1BAA-432F-A567-A2F140B707B1}">
      <dsp:nvSpPr>
        <dsp:cNvPr id="0" name=""/>
        <dsp:cNvSpPr/>
      </dsp:nvSpPr>
      <dsp:spPr>
        <a:xfrm rot="10800000">
          <a:off x="8112350" y="2736341"/>
          <a:ext cx="3708180" cy="3344418"/>
        </a:xfrm>
        <a:prstGeom prst="round2SameRect">
          <a:avLst>
            <a:gd name="adj1" fmla="val 10500"/>
            <a:gd name="adj2" fmla="val 0"/>
          </a:avLst>
        </a:prstGeom>
        <a:gradFill rotWithShape="0">
          <a:gsLst>
            <a:gs pos="0">
              <a:schemeClr val="accent2">
                <a:hueOff val="-9067202"/>
                <a:satOff val="5236"/>
                <a:lumOff val="-9607"/>
                <a:alphaOff val="0"/>
                <a:shade val="15000"/>
                <a:satMod val="180000"/>
              </a:schemeClr>
            </a:gs>
            <a:gs pos="50000">
              <a:schemeClr val="accent2">
                <a:hueOff val="-9067202"/>
                <a:satOff val="5236"/>
                <a:lumOff val="-9607"/>
                <a:alphaOff val="0"/>
                <a:shade val="45000"/>
                <a:satMod val="170000"/>
              </a:schemeClr>
            </a:gs>
            <a:gs pos="70000">
              <a:schemeClr val="accent2">
                <a:hueOff val="-9067202"/>
                <a:satOff val="5236"/>
                <a:lumOff val="-9607"/>
                <a:alphaOff val="0"/>
                <a:tint val="99000"/>
                <a:shade val="65000"/>
                <a:satMod val="155000"/>
              </a:schemeClr>
            </a:gs>
            <a:gs pos="100000">
              <a:schemeClr val="accent2">
                <a:hueOff val="-9067202"/>
                <a:satOff val="5236"/>
                <a:lumOff val="-9607"/>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9067202"/>
              <a:satOff val="5236"/>
              <a:lumOff val="-9607"/>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fr-FR" sz="2400" i="1" kern="1200" dirty="0" smtClean="0">
              <a:latin typeface="Garamond" pitchFamily="18" charset="0"/>
            </a:rPr>
            <a:t>« être aimé, sans être connu fait du bien, mais superficiellement. Etre connu sans être aimé est notre plus grand effroi. Mais être pleinement connu et vraiment aimé, c’est quasiment comme être aimé de Dieu. C’est ce dont nous besoin par-dessus tout. » </a:t>
          </a:r>
        </a:p>
        <a:p>
          <a:pPr lvl="0" algn="ctr" defTabSz="1066800">
            <a:lnSpc>
              <a:spcPct val="90000"/>
            </a:lnSpc>
            <a:spcBef>
              <a:spcPct val="0"/>
            </a:spcBef>
            <a:spcAft>
              <a:spcPct val="35000"/>
            </a:spcAft>
          </a:pPr>
          <a:r>
            <a:rPr lang="fr-FR" sz="2200" kern="1200" dirty="0" smtClean="0">
              <a:latin typeface="Garamond" pitchFamily="18" charset="0"/>
            </a:rPr>
            <a:t>Timothy Keller </a:t>
          </a:r>
          <a:endParaRPr lang="fr-FR" sz="2200" kern="1200" dirty="0">
            <a:latin typeface="Garamond" pitchFamily="18" charset="0"/>
          </a:endParaRPr>
        </a:p>
      </dsp:txBody>
      <dsp:txXfrm rot="10800000">
        <a:off x="8215202" y="2736341"/>
        <a:ext cx="3502476" cy="32415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064D9-81D9-43A8-95BE-EB1F39FDFCC2}">
      <dsp:nvSpPr>
        <dsp:cNvPr id="0" name=""/>
        <dsp:cNvSpPr/>
      </dsp:nvSpPr>
      <dsp:spPr>
        <a:xfrm>
          <a:off x="2817279" y="2063216"/>
          <a:ext cx="1471091" cy="1471091"/>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rencontre</a:t>
          </a:r>
          <a:endParaRPr lang="fr-FR" sz="1600" kern="1200" dirty="0"/>
        </a:p>
      </dsp:txBody>
      <dsp:txXfrm>
        <a:off x="3032715" y="2278652"/>
        <a:ext cx="1040219" cy="1040219"/>
      </dsp:txXfrm>
    </dsp:sp>
    <dsp:sp modelId="{7DA885A7-EFD5-4E14-8675-B22112AA1232}">
      <dsp:nvSpPr>
        <dsp:cNvPr id="0" name=""/>
        <dsp:cNvSpPr/>
      </dsp:nvSpPr>
      <dsp:spPr>
        <a:xfrm rot="16200000">
          <a:off x="3396752" y="1527489"/>
          <a:ext cx="312144" cy="500171"/>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a:off x="3443574" y="1674345"/>
        <a:ext cx="218501" cy="300103"/>
      </dsp:txXfrm>
    </dsp:sp>
    <dsp:sp modelId="{578C168E-55AF-442A-AF7D-6315369574AF}">
      <dsp:nvSpPr>
        <dsp:cNvPr id="0" name=""/>
        <dsp:cNvSpPr/>
      </dsp:nvSpPr>
      <dsp:spPr>
        <a:xfrm>
          <a:off x="2817279" y="3173"/>
          <a:ext cx="1471091" cy="1471091"/>
        </a:xfrm>
        <a:prstGeom prst="ellipse">
          <a:avLst/>
        </a:prstGeom>
        <a:solidFill>
          <a:srgbClr val="7030A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Don</a:t>
          </a:r>
        </a:p>
        <a:p>
          <a:pPr lvl="0" algn="ctr" defTabSz="711200">
            <a:lnSpc>
              <a:spcPct val="90000"/>
            </a:lnSpc>
            <a:spcBef>
              <a:spcPct val="0"/>
            </a:spcBef>
            <a:spcAft>
              <a:spcPct val="35000"/>
            </a:spcAft>
          </a:pPr>
          <a:r>
            <a:rPr lang="fr-FR" sz="1600" kern="1200" dirty="0" smtClean="0"/>
            <a:t>Grâce</a:t>
          </a:r>
          <a:endParaRPr lang="fr-FR" sz="1600" kern="1200" dirty="0"/>
        </a:p>
      </dsp:txBody>
      <dsp:txXfrm>
        <a:off x="3032715" y="218609"/>
        <a:ext cx="1040219" cy="1040219"/>
      </dsp:txXfrm>
    </dsp:sp>
    <dsp:sp modelId="{8DE370F0-078D-4448-86F6-C4A24ECF23E1}">
      <dsp:nvSpPr>
        <dsp:cNvPr id="0" name=""/>
        <dsp:cNvSpPr/>
      </dsp:nvSpPr>
      <dsp:spPr>
        <a:xfrm>
          <a:off x="4417940" y="2548676"/>
          <a:ext cx="312144" cy="500171"/>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a:off x="4417940" y="2648710"/>
        <a:ext cx="218501" cy="300103"/>
      </dsp:txXfrm>
    </dsp:sp>
    <dsp:sp modelId="{87028D5A-CE96-4377-9063-CD8C20539CA5}">
      <dsp:nvSpPr>
        <dsp:cNvPr id="0" name=""/>
        <dsp:cNvSpPr/>
      </dsp:nvSpPr>
      <dsp:spPr>
        <a:xfrm>
          <a:off x="4877322" y="2063216"/>
          <a:ext cx="1471091" cy="1471091"/>
        </a:xfrm>
        <a:prstGeom prst="ellipse">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toi</a:t>
          </a:r>
          <a:endParaRPr lang="fr-FR" sz="1600" kern="1200" dirty="0"/>
        </a:p>
      </dsp:txBody>
      <dsp:txXfrm>
        <a:off x="5092758" y="2278652"/>
        <a:ext cx="1040219" cy="1040219"/>
      </dsp:txXfrm>
    </dsp:sp>
    <dsp:sp modelId="{C3DEF020-AF6B-46A6-9099-F33D2C556300}">
      <dsp:nvSpPr>
        <dsp:cNvPr id="0" name=""/>
        <dsp:cNvSpPr/>
      </dsp:nvSpPr>
      <dsp:spPr>
        <a:xfrm rot="5400000">
          <a:off x="3396752" y="3569864"/>
          <a:ext cx="312144" cy="500171"/>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a:off x="3443574" y="3623077"/>
        <a:ext cx="218501" cy="300103"/>
      </dsp:txXfrm>
    </dsp:sp>
    <dsp:sp modelId="{F58AAB07-54CB-4C35-A946-2B9FA6199D45}">
      <dsp:nvSpPr>
        <dsp:cNvPr id="0" name=""/>
        <dsp:cNvSpPr/>
      </dsp:nvSpPr>
      <dsp:spPr>
        <a:xfrm>
          <a:off x="2817279" y="4123259"/>
          <a:ext cx="1471091" cy="1471091"/>
        </a:xfrm>
        <a:prstGeom prst="ellipse">
          <a:avLst/>
        </a:prstGeom>
        <a:solidFill>
          <a:srgbClr val="00B05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Toi-et-moi</a:t>
          </a:r>
        </a:p>
        <a:p>
          <a:pPr lvl="0" algn="ctr" defTabSz="711200">
            <a:lnSpc>
              <a:spcPct val="90000"/>
            </a:lnSpc>
            <a:spcBef>
              <a:spcPct val="0"/>
            </a:spcBef>
            <a:spcAft>
              <a:spcPct val="35000"/>
            </a:spcAft>
          </a:pPr>
          <a:r>
            <a:rPr lang="fr-FR" sz="1600" kern="1200" dirty="0" smtClean="0"/>
            <a:t>nous</a:t>
          </a:r>
          <a:endParaRPr lang="fr-FR" sz="1600" kern="1200" dirty="0"/>
        </a:p>
      </dsp:txBody>
      <dsp:txXfrm>
        <a:off x="3032715" y="4338695"/>
        <a:ext cx="1040219" cy="1040219"/>
      </dsp:txXfrm>
    </dsp:sp>
    <dsp:sp modelId="{98AF5006-ADCE-4F0E-9DCB-183A383FA8C6}">
      <dsp:nvSpPr>
        <dsp:cNvPr id="0" name=""/>
        <dsp:cNvSpPr/>
      </dsp:nvSpPr>
      <dsp:spPr>
        <a:xfrm rot="10800000">
          <a:off x="2375565" y="2548676"/>
          <a:ext cx="312144" cy="500171"/>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rot="10800000">
        <a:off x="2469208" y="2648710"/>
        <a:ext cx="218501" cy="300103"/>
      </dsp:txXfrm>
    </dsp:sp>
    <dsp:sp modelId="{A4972B22-D900-4646-B0BF-1B0F04F502C8}">
      <dsp:nvSpPr>
        <dsp:cNvPr id="0" name=""/>
        <dsp:cNvSpPr/>
      </dsp:nvSpPr>
      <dsp:spPr>
        <a:xfrm>
          <a:off x="757236" y="2063216"/>
          <a:ext cx="1471091" cy="1471091"/>
        </a:xfrm>
        <a:prstGeom prst="ellipse">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moi</a:t>
          </a:r>
          <a:endParaRPr lang="fr-FR" sz="1600" kern="1200" dirty="0"/>
        </a:p>
      </dsp:txBody>
      <dsp:txXfrm>
        <a:off x="972672" y="2278652"/>
        <a:ext cx="1040219" cy="10402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064D9-81D9-43A8-95BE-EB1F39FDFCC2}">
      <dsp:nvSpPr>
        <dsp:cNvPr id="0" name=""/>
        <dsp:cNvSpPr/>
      </dsp:nvSpPr>
      <dsp:spPr>
        <a:xfrm>
          <a:off x="2264334" y="1583189"/>
          <a:ext cx="1128369" cy="1128369"/>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division</a:t>
          </a:r>
          <a:endParaRPr lang="fr-FR" sz="1700" kern="1200" dirty="0"/>
        </a:p>
      </dsp:txBody>
      <dsp:txXfrm>
        <a:off x="2429580" y="1748435"/>
        <a:ext cx="797877" cy="797877"/>
      </dsp:txXfrm>
    </dsp:sp>
    <dsp:sp modelId="{7DA885A7-EFD5-4E14-8675-B22112AA1232}">
      <dsp:nvSpPr>
        <dsp:cNvPr id="0" name=""/>
        <dsp:cNvSpPr/>
      </dsp:nvSpPr>
      <dsp:spPr>
        <a:xfrm rot="16200000">
          <a:off x="2708825" y="1172304"/>
          <a:ext cx="239387" cy="383645"/>
        </a:xfrm>
        <a:prstGeom prst="rightArrow">
          <a:avLst>
            <a:gd name="adj1" fmla="val 60000"/>
            <a:gd name="adj2" fmla="val 5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2744733" y="1284941"/>
        <a:ext cx="167571" cy="230187"/>
      </dsp:txXfrm>
    </dsp:sp>
    <dsp:sp modelId="{578C168E-55AF-442A-AF7D-6315369574AF}">
      <dsp:nvSpPr>
        <dsp:cNvPr id="0" name=""/>
        <dsp:cNvSpPr/>
      </dsp:nvSpPr>
      <dsp:spPr>
        <a:xfrm>
          <a:off x="2264334" y="3144"/>
          <a:ext cx="1128369" cy="1128369"/>
        </a:xfrm>
        <a:prstGeom prst="ellips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Tu</a:t>
          </a:r>
        </a:p>
        <a:p>
          <a:pPr lvl="0" algn="ctr" defTabSz="711200">
            <a:lnSpc>
              <a:spcPct val="90000"/>
            </a:lnSpc>
            <a:spcBef>
              <a:spcPct val="0"/>
            </a:spcBef>
            <a:spcAft>
              <a:spcPct val="35000"/>
            </a:spcAft>
          </a:pPr>
          <a:r>
            <a:rPr lang="fr-FR" sz="1600" kern="1200" dirty="0" smtClean="0"/>
            <a:t>Origine</a:t>
          </a:r>
          <a:endParaRPr lang="fr-FR" sz="1600" kern="1200" dirty="0"/>
        </a:p>
      </dsp:txBody>
      <dsp:txXfrm>
        <a:off x="2429580" y="168390"/>
        <a:ext cx="797877" cy="797877"/>
      </dsp:txXfrm>
    </dsp:sp>
    <dsp:sp modelId="{8DE370F0-078D-4448-86F6-C4A24ECF23E1}">
      <dsp:nvSpPr>
        <dsp:cNvPr id="0" name=""/>
        <dsp:cNvSpPr/>
      </dsp:nvSpPr>
      <dsp:spPr>
        <a:xfrm>
          <a:off x="3492072" y="1955551"/>
          <a:ext cx="239387" cy="383645"/>
        </a:xfrm>
        <a:prstGeom prst="rightArrow">
          <a:avLst>
            <a:gd name="adj1" fmla="val 60000"/>
            <a:gd name="adj2" fmla="val 5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3492072" y="2032280"/>
        <a:ext cx="167571" cy="230187"/>
      </dsp:txXfrm>
    </dsp:sp>
    <dsp:sp modelId="{87028D5A-CE96-4377-9063-CD8C20539CA5}">
      <dsp:nvSpPr>
        <dsp:cNvPr id="0" name=""/>
        <dsp:cNvSpPr/>
      </dsp:nvSpPr>
      <dsp:spPr>
        <a:xfrm>
          <a:off x="3844379" y="1583189"/>
          <a:ext cx="1128369" cy="1128369"/>
        </a:xfrm>
        <a:prstGeom prst="ellipse">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tu</a:t>
          </a:r>
          <a:endParaRPr lang="fr-FR" sz="1600" kern="1200" dirty="0"/>
        </a:p>
      </dsp:txBody>
      <dsp:txXfrm>
        <a:off x="4009625" y="1748435"/>
        <a:ext cx="797877" cy="797877"/>
      </dsp:txXfrm>
    </dsp:sp>
    <dsp:sp modelId="{C3DEF020-AF6B-46A6-9099-F33D2C556300}">
      <dsp:nvSpPr>
        <dsp:cNvPr id="0" name=""/>
        <dsp:cNvSpPr/>
      </dsp:nvSpPr>
      <dsp:spPr>
        <a:xfrm rot="5400000">
          <a:off x="2708825" y="2738798"/>
          <a:ext cx="239387" cy="383645"/>
        </a:xfrm>
        <a:prstGeom prst="rightArrow">
          <a:avLst>
            <a:gd name="adj1" fmla="val 60000"/>
            <a:gd name="adj2" fmla="val 5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2744733" y="2779619"/>
        <a:ext cx="167571" cy="230187"/>
      </dsp:txXfrm>
    </dsp:sp>
    <dsp:sp modelId="{F58AAB07-54CB-4C35-A946-2B9FA6199D45}">
      <dsp:nvSpPr>
        <dsp:cNvPr id="0" name=""/>
        <dsp:cNvSpPr/>
      </dsp:nvSpPr>
      <dsp:spPr>
        <a:xfrm>
          <a:off x="2264334" y="3163233"/>
          <a:ext cx="1128369" cy="1128369"/>
        </a:xfrm>
        <a:prstGeom prst="ellipse">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union</a:t>
          </a:r>
          <a:endParaRPr lang="fr-FR" sz="1600" kern="1200" dirty="0"/>
        </a:p>
      </dsp:txBody>
      <dsp:txXfrm>
        <a:off x="2429580" y="3328479"/>
        <a:ext cx="797877" cy="797877"/>
      </dsp:txXfrm>
    </dsp:sp>
    <dsp:sp modelId="{98AF5006-ADCE-4F0E-9DCB-183A383FA8C6}">
      <dsp:nvSpPr>
        <dsp:cNvPr id="0" name=""/>
        <dsp:cNvSpPr/>
      </dsp:nvSpPr>
      <dsp:spPr>
        <a:xfrm rot="10800000">
          <a:off x="1925578" y="1955551"/>
          <a:ext cx="239387" cy="383645"/>
        </a:xfrm>
        <a:prstGeom prst="rightArrow">
          <a:avLst>
            <a:gd name="adj1" fmla="val 60000"/>
            <a:gd name="adj2" fmla="val 5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rot="10800000">
        <a:off x="1997394" y="2032280"/>
        <a:ext cx="167571" cy="230187"/>
      </dsp:txXfrm>
    </dsp:sp>
    <dsp:sp modelId="{A4972B22-D900-4646-B0BF-1B0F04F502C8}">
      <dsp:nvSpPr>
        <dsp:cNvPr id="0" name=""/>
        <dsp:cNvSpPr/>
      </dsp:nvSpPr>
      <dsp:spPr>
        <a:xfrm>
          <a:off x="684290" y="1583189"/>
          <a:ext cx="1128369" cy="1128369"/>
        </a:xfrm>
        <a:prstGeom prst="ellipse">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Je</a:t>
          </a:r>
          <a:endParaRPr lang="fr-FR" sz="1600" kern="1200" dirty="0"/>
        </a:p>
      </dsp:txBody>
      <dsp:txXfrm>
        <a:off x="849536" y="1748435"/>
        <a:ext cx="797877" cy="7978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5B884-F8D5-425B-829D-0A2E2A9C0D0C}">
      <dsp:nvSpPr>
        <dsp:cNvPr id="0" name=""/>
        <dsp:cNvSpPr/>
      </dsp:nvSpPr>
      <dsp:spPr>
        <a:xfrm>
          <a:off x="2156213" y="1506348"/>
          <a:ext cx="1074490" cy="1074490"/>
        </a:xfrm>
        <a:prstGeom prst="ellipse">
          <a:avLst/>
        </a:prstGeom>
        <a:solidFill>
          <a:srgbClr val="FFC00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latin typeface="Arial Narrow" pitchFamily="34" charset="0"/>
            </a:rPr>
            <a:t>division</a:t>
          </a:r>
          <a:endParaRPr lang="fr-FR" sz="2000" kern="1200" dirty="0">
            <a:latin typeface="Arial Narrow" pitchFamily="34" charset="0"/>
          </a:endParaRPr>
        </a:p>
      </dsp:txBody>
      <dsp:txXfrm>
        <a:off x="2313568" y="1663703"/>
        <a:ext cx="759780" cy="759780"/>
      </dsp:txXfrm>
    </dsp:sp>
    <dsp:sp modelId="{D4E95E9B-6195-4FFE-B692-7236B9AFD66E}">
      <dsp:nvSpPr>
        <dsp:cNvPr id="0" name=""/>
        <dsp:cNvSpPr/>
      </dsp:nvSpPr>
      <dsp:spPr>
        <a:xfrm rot="16200000">
          <a:off x="2579722" y="1115527"/>
          <a:ext cx="227472" cy="365326"/>
        </a:xfrm>
        <a:prstGeom prst="rightArrow">
          <a:avLst>
            <a:gd name="adj1" fmla="val 60000"/>
            <a:gd name="adj2" fmla="val 5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2613843" y="1222713"/>
        <a:ext cx="159230" cy="219196"/>
      </dsp:txXfrm>
    </dsp:sp>
    <dsp:sp modelId="{302305B8-585D-4F8B-85AF-9E87AAF2A652}">
      <dsp:nvSpPr>
        <dsp:cNvPr id="0" name=""/>
        <dsp:cNvSpPr/>
      </dsp:nvSpPr>
      <dsp:spPr>
        <a:xfrm>
          <a:off x="2156213" y="2665"/>
          <a:ext cx="1074490" cy="1074490"/>
        </a:xfrm>
        <a:prstGeom prst="ellipse">
          <a:avLst/>
        </a:prstGeom>
        <a:solidFill>
          <a:srgbClr val="7030A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latin typeface="Arial Narrow" pitchFamily="34" charset="0"/>
            </a:rPr>
            <a:t>Origine</a:t>
          </a:r>
        </a:p>
        <a:p>
          <a:pPr lvl="0" algn="ctr" defTabSz="889000">
            <a:lnSpc>
              <a:spcPct val="90000"/>
            </a:lnSpc>
            <a:spcBef>
              <a:spcPct val="0"/>
            </a:spcBef>
            <a:spcAft>
              <a:spcPct val="35000"/>
            </a:spcAft>
          </a:pPr>
          <a:r>
            <a:rPr lang="fr-FR" sz="2000" kern="1200" dirty="0" smtClean="0">
              <a:latin typeface="Arial Narrow" pitchFamily="34" charset="0"/>
            </a:rPr>
            <a:t>(Dieu)</a:t>
          </a:r>
          <a:endParaRPr lang="fr-FR" sz="2000" kern="1200" dirty="0">
            <a:latin typeface="Arial Narrow" pitchFamily="34" charset="0"/>
          </a:endParaRPr>
        </a:p>
      </dsp:txBody>
      <dsp:txXfrm>
        <a:off x="2313568" y="160020"/>
        <a:ext cx="759780" cy="759780"/>
      </dsp:txXfrm>
    </dsp:sp>
    <dsp:sp modelId="{B19DED03-3CE1-4776-B587-3D26C0931A04}">
      <dsp:nvSpPr>
        <dsp:cNvPr id="0" name=""/>
        <dsp:cNvSpPr/>
      </dsp:nvSpPr>
      <dsp:spPr>
        <a:xfrm>
          <a:off x="3325125" y="1860930"/>
          <a:ext cx="227472" cy="365326"/>
        </a:xfrm>
        <a:prstGeom prst="rightArrow">
          <a:avLst>
            <a:gd name="adj1" fmla="val 60000"/>
            <a:gd name="adj2" fmla="val 5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3325125" y="1933995"/>
        <a:ext cx="159230" cy="219196"/>
      </dsp:txXfrm>
    </dsp:sp>
    <dsp:sp modelId="{F691E792-317E-44CE-9F2A-D1E801BACBA2}">
      <dsp:nvSpPr>
        <dsp:cNvPr id="0" name=""/>
        <dsp:cNvSpPr/>
      </dsp:nvSpPr>
      <dsp:spPr>
        <a:xfrm>
          <a:off x="3659896" y="1506348"/>
          <a:ext cx="1074490" cy="1074490"/>
        </a:xfrm>
        <a:prstGeom prst="ellipse">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Objet</a:t>
          </a:r>
        </a:p>
        <a:p>
          <a:pPr lvl="0" algn="ctr" defTabSz="889000">
            <a:lnSpc>
              <a:spcPct val="90000"/>
            </a:lnSpc>
            <a:spcBef>
              <a:spcPct val="0"/>
            </a:spcBef>
            <a:spcAft>
              <a:spcPct val="35000"/>
            </a:spcAft>
          </a:pPr>
          <a:r>
            <a:rPr lang="fr-FR" sz="2000" kern="1200" dirty="0" smtClean="0"/>
            <a:t>F</a:t>
          </a:r>
          <a:endParaRPr lang="fr-FR" sz="2000" kern="1200" dirty="0"/>
        </a:p>
      </dsp:txBody>
      <dsp:txXfrm>
        <a:off x="3817251" y="1663703"/>
        <a:ext cx="759780" cy="759780"/>
      </dsp:txXfrm>
    </dsp:sp>
    <dsp:sp modelId="{60E69190-2AC7-4E19-980C-B13FAA3E6F91}">
      <dsp:nvSpPr>
        <dsp:cNvPr id="0" name=""/>
        <dsp:cNvSpPr/>
      </dsp:nvSpPr>
      <dsp:spPr>
        <a:xfrm rot="5400000">
          <a:off x="2579722" y="2606334"/>
          <a:ext cx="227472" cy="365326"/>
        </a:xfrm>
        <a:prstGeom prst="rightArrow">
          <a:avLst>
            <a:gd name="adj1" fmla="val 60000"/>
            <a:gd name="adj2" fmla="val 5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2613843" y="2645278"/>
        <a:ext cx="159230" cy="219196"/>
      </dsp:txXfrm>
    </dsp:sp>
    <dsp:sp modelId="{B2309CF4-EB5D-4DD3-A9B0-92312780FB13}">
      <dsp:nvSpPr>
        <dsp:cNvPr id="0" name=""/>
        <dsp:cNvSpPr/>
      </dsp:nvSpPr>
      <dsp:spPr>
        <a:xfrm>
          <a:off x="2156213" y="3010031"/>
          <a:ext cx="1074490" cy="1074490"/>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Union</a:t>
          </a:r>
        </a:p>
        <a:p>
          <a:pPr lvl="0" algn="ctr" defTabSz="889000">
            <a:lnSpc>
              <a:spcPct val="90000"/>
            </a:lnSpc>
            <a:spcBef>
              <a:spcPct val="0"/>
            </a:spcBef>
            <a:spcAft>
              <a:spcPct val="35000"/>
            </a:spcAft>
          </a:pPr>
          <a:r>
            <a:rPr lang="fr-FR" sz="2000" kern="1200" dirty="0" smtClean="0"/>
            <a:t>(E)</a:t>
          </a:r>
          <a:endParaRPr lang="fr-FR" sz="2000" kern="1200" dirty="0"/>
        </a:p>
      </dsp:txBody>
      <dsp:txXfrm>
        <a:off x="2313568" y="3167386"/>
        <a:ext cx="759780" cy="759780"/>
      </dsp:txXfrm>
    </dsp:sp>
    <dsp:sp modelId="{65BA0019-D4F7-4438-9A32-7A5C6913B20A}">
      <dsp:nvSpPr>
        <dsp:cNvPr id="0" name=""/>
        <dsp:cNvSpPr/>
      </dsp:nvSpPr>
      <dsp:spPr>
        <a:xfrm rot="10800000">
          <a:off x="1834318" y="1860930"/>
          <a:ext cx="227472" cy="365326"/>
        </a:xfrm>
        <a:prstGeom prst="rightArrow">
          <a:avLst>
            <a:gd name="adj1" fmla="val 60000"/>
            <a:gd name="adj2" fmla="val 5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rot="10800000">
        <a:off x="1902560" y="1933995"/>
        <a:ext cx="159230" cy="219196"/>
      </dsp:txXfrm>
    </dsp:sp>
    <dsp:sp modelId="{81EF0ADF-07A4-4836-A112-55C2681A7275}">
      <dsp:nvSpPr>
        <dsp:cNvPr id="0" name=""/>
        <dsp:cNvSpPr/>
      </dsp:nvSpPr>
      <dsp:spPr>
        <a:xfrm>
          <a:off x="652530" y="1506348"/>
          <a:ext cx="1074490" cy="1074490"/>
        </a:xfrm>
        <a:prstGeom prst="ellipse">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Sujet</a:t>
          </a:r>
        </a:p>
        <a:p>
          <a:pPr lvl="0" algn="ctr" defTabSz="889000">
            <a:lnSpc>
              <a:spcPct val="90000"/>
            </a:lnSpc>
            <a:spcBef>
              <a:spcPct val="0"/>
            </a:spcBef>
            <a:spcAft>
              <a:spcPct val="35000"/>
            </a:spcAft>
          </a:pPr>
          <a:r>
            <a:rPr lang="fr-FR" sz="2000" kern="1200" dirty="0" smtClean="0"/>
            <a:t>H</a:t>
          </a:r>
        </a:p>
      </dsp:txBody>
      <dsp:txXfrm>
        <a:off x="809885" y="1663703"/>
        <a:ext cx="759780" cy="7597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5B884-F8D5-425B-829D-0A2E2A9C0D0C}">
      <dsp:nvSpPr>
        <dsp:cNvPr id="0" name=""/>
        <dsp:cNvSpPr/>
      </dsp:nvSpPr>
      <dsp:spPr>
        <a:xfrm>
          <a:off x="2106894" y="1645874"/>
          <a:ext cx="1173127" cy="1173127"/>
        </a:xfrm>
        <a:prstGeom prst="ellipse">
          <a:avLst/>
        </a:prstGeom>
        <a:solidFill>
          <a:srgbClr val="FFC00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smtClean="0">
              <a:latin typeface="Arial Narrow" pitchFamily="34" charset="0"/>
            </a:rPr>
            <a:t>division</a:t>
          </a:r>
          <a:endParaRPr lang="fr-FR" sz="2200" kern="1200" dirty="0">
            <a:latin typeface="Arial Narrow" pitchFamily="34" charset="0"/>
          </a:endParaRPr>
        </a:p>
      </dsp:txBody>
      <dsp:txXfrm>
        <a:off x="2278694" y="1817674"/>
        <a:ext cx="829527" cy="829527"/>
      </dsp:txXfrm>
    </dsp:sp>
    <dsp:sp modelId="{D4E95E9B-6195-4FFE-B692-7236B9AFD66E}">
      <dsp:nvSpPr>
        <dsp:cNvPr id="0" name=""/>
        <dsp:cNvSpPr/>
      </dsp:nvSpPr>
      <dsp:spPr>
        <a:xfrm rot="16200000">
          <a:off x="2568879" y="1218439"/>
          <a:ext cx="249158" cy="398863"/>
        </a:xfrm>
        <a:prstGeom prst="rightArrow">
          <a:avLst>
            <a:gd name="adj1" fmla="val 60000"/>
            <a:gd name="adj2" fmla="val 5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a:off x="2606253" y="1335586"/>
        <a:ext cx="174411" cy="239317"/>
      </dsp:txXfrm>
    </dsp:sp>
    <dsp:sp modelId="{302305B8-585D-4F8B-85AF-9E87AAF2A652}">
      <dsp:nvSpPr>
        <dsp:cNvPr id="0" name=""/>
        <dsp:cNvSpPr/>
      </dsp:nvSpPr>
      <dsp:spPr>
        <a:xfrm>
          <a:off x="2106894" y="2636"/>
          <a:ext cx="1173127" cy="1173127"/>
        </a:xfrm>
        <a:prstGeom prst="ellipse">
          <a:avLst/>
        </a:prstGeom>
        <a:solidFill>
          <a:srgbClr val="7030A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smtClean="0">
              <a:latin typeface="Arial Narrow" pitchFamily="34" charset="0"/>
            </a:rPr>
            <a:t>JE</a:t>
          </a:r>
        </a:p>
        <a:p>
          <a:pPr lvl="0" algn="ctr" defTabSz="977900">
            <a:lnSpc>
              <a:spcPct val="90000"/>
            </a:lnSpc>
            <a:spcBef>
              <a:spcPct val="0"/>
            </a:spcBef>
            <a:spcAft>
              <a:spcPct val="35000"/>
            </a:spcAft>
          </a:pPr>
          <a:r>
            <a:rPr lang="fr-FR" sz="2200" kern="1200" dirty="0" smtClean="0">
              <a:latin typeface="Arial Narrow" pitchFamily="34" charset="0"/>
            </a:rPr>
            <a:t>TU</a:t>
          </a:r>
          <a:endParaRPr lang="fr-FR" sz="2200" kern="1200" dirty="0">
            <a:latin typeface="Arial Narrow" pitchFamily="34" charset="0"/>
          </a:endParaRPr>
        </a:p>
      </dsp:txBody>
      <dsp:txXfrm>
        <a:off x="2278694" y="174436"/>
        <a:ext cx="829527" cy="829527"/>
      </dsp:txXfrm>
    </dsp:sp>
    <dsp:sp modelId="{B19DED03-3CE1-4776-B587-3D26C0931A04}">
      <dsp:nvSpPr>
        <dsp:cNvPr id="0" name=""/>
        <dsp:cNvSpPr/>
      </dsp:nvSpPr>
      <dsp:spPr>
        <a:xfrm>
          <a:off x="3383446" y="2033006"/>
          <a:ext cx="249158" cy="398863"/>
        </a:xfrm>
        <a:prstGeom prst="rightArrow">
          <a:avLst>
            <a:gd name="adj1" fmla="val 60000"/>
            <a:gd name="adj2" fmla="val 5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a:off x="3383446" y="2112779"/>
        <a:ext cx="174411" cy="239317"/>
      </dsp:txXfrm>
    </dsp:sp>
    <dsp:sp modelId="{F691E792-317E-44CE-9F2A-D1E801BACBA2}">
      <dsp:nvSpPr>
        <dsp:cNvPr id="0" name=""/>
        <dsp:cNvSpPr/>
      </dsp:nvSpPr>
      <dsp:spPr>
        <a:xfrm>
          <a:off x="3750132" y="1645874"/>
          <a:ext cx="1173127" cy="1173127"/>
        </a:xfrm>
        <a:prstGeom prst="ellipse">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smtClean="0"/>
            <a:t>tu</a:t>
          </a:r>
        </a:p>
        <a:p>
          <a:pPr lvl="0" algn="ctr" defTabSz="977900">
            <a:lnSpc>
              <a:spcPct val="90000"/>
            </a:lnSpc>
            <a:spcBef>
              <a:spcPct val="0"/>
            </a:spcBef>
            <a:spcAft>
              <a:spcPct val="35000"/>
            </a:spcAft>
          </a:pPr>
          <a:r>
            <a:rPr lang="fr-FR" sz="2200" kern="1200" dirty="0" smtClean="0"/>
            <a:t>je</a:t>
          </a:r>
          <a:endParaRPr lang="fr-FR" sz="2200" kern="1200" dirty="0"/>
        </a:p>
      </dsp:txBody>
      <dsp:txXfrm>
        <a:off x="3921932" y="1817674"/>
        <a:ext cx="829527" cy="829527"/>
      </dsp:txXfrm>
    </dsp:sp>
    <dsp:sp modelId="{60E69190-2AC7-4E19-980C-B13FAA3E6F91}">
      <dsp:nvSpPr>
        <dsp:cNvPr id="0" name=""/>
        <dsp:cNvSpPr/>
      </dsp:nvSpPr>
      <dsp:spPr>
        <a:xfrm rot="5400000">
          <a:off x="2568879" y="2847574"/>
          <a:ext cx="249158" cy="398863"/>
        </a:xfrm>
        <a:prstGeom prst="rightArrow">
          <a:avLst>
            <a:gd name="adj1" fmla="val 60000"/>
            <a:gd name="adj2" fmla="val 5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a:off x="2606253" y="2889974"/>
        <a:ext cx="174411" cy="239317"/>
      </dsp:txXfrm>
    </dsp:sp>
    <dsp:sp modelId="{B2309CF4-EB5D-4DD3-A9B0-92312780FB13}">
      <dsp:nvSpPr>
        <dsp:cNvPr id="0" name=""/>
        <dsp:cNvSpPr/>
      </dsp:nvSpPr>
      <dsp:spPr>
        <a:xfrm>
          <a:off x="2106894" y="3289112"/>
          <a:ext cx="1173127" cy="1173127"/>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smtClean="0"/>
            <a:t>VOUS</a:t>
          </a:r>
        </a:p>
        <a:p>
          <a:pPr lvl="0" algn="ctr" defTabSz="977900">
            <a:lnSpc>
              <a:spcPct val="90000"/>
            </a:lnSpc>
            <a:spcBef>
              <a:spcPct val="0"/>
            </a:spcBef>
            <a:spcAft>
              <a:spcPct val="35000"/>
            </a:spcAft>
          </a:pPr>
          <a:r>
            <a:rPr lang="fr-FR" sz="2200" kern="1200" dirty="0" smtClean="0"/>
            <a:t>NOUS</a:t>
          </a:r>
          <a:endParaRPr lang="fr-FR" sz="2200" kern="1200" dirty="0"/>
        </a:p>
      </dsp:txBody>
      <dsp:txXfrm>
        <a:off x="2278694" y="3460912"/>
        <a:ext cx="829527" cy="829527"/>
      </dsp:txXfrm>
    </dsp:sp>
    <dsp:sp modelId="{65BA0019-D4F7-4438-9A32-7A5C6913B20A}">
      <dsp:nvSpPr>
        <dsp:cNvPr id="0" name=""/>
        <dsp:cNvSpPr/>
      </dsp:nvSpPr>
      <dsp:spPr>
        <a:xfrm rot="10800000">
          <a:off x="1754311" y="2033006"/>
          <a:ext cx="249158" cy="398863"/>
        </a:xfrm>
        <a:prstGeom prst="rightArrow">
          <a:avLst>
            <a:gd name="adj1" fmla="val 60000"/>
            <a:gd name="adj2" fmla="val 5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rot="10800000">
        <a:off x="1829058" y="2112779"/>
        <a:ext cx="174411" cy="239317"/>
      </dsp:txXfrm>
    </dsp:sp>
    <dsp:sp modelId="{81EF0ADF-07A4-4836-A112-55C2681A7275}">
      <dsp:nvSpPr>
        <dsp:cNvPr id="0" name=""/>
        <dsp:cNvSpPr/>
      </dsp:nvSpPr>
      <dsp:spPr>
        <a:xfrm>
          <a:off x="463656" y="1645874"/>
          <a:ext cx="1173127" cy="1173127"/>
        </a:xfrm>
        <a:prstGeom prst="ellipse">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smtClean="0"/>
            <a:t>je</a:t>
          </a:r>
        </a:p>
        <a:p>
          <a:pPr lvl="0" algn="ctr" defTabSz="977900">
            <a:lnSpc>
              <a:spcPct val="90000"/>
            </a:lnSpc>
            <a:spcBef>
              <a:spcPct val="0"/>
            </a:spcBef>
            <a:spcAft>
              <a:spcPct val="35000"/>
            </a:spcAft>
          </a:pPr>
          <a:r>
            <a:rPr lang="fr-FR" sz="2200" kern="1200" dirty="0" smtClean="0"/>
            <a:t>tu</a:t>
          </a:r>
          <a:endParaRPr lang="fr-FR" sz="2200" kern="1200" dirty="0"/>
        </a:p>
      </dsp:txBody>
      <dsp:txXfrm>
        <a:off x="635456" y="1817674"/>
        <a:ext cx="829527" cy="829527"/>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FD04F2-BF4B-4A69-9B6E-5CE2923AEE18}" type="datetimeFigureOut">
              <a:rPr lang="fr-FR" smtClean="0"/>
              <a:t>12/11/2015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6BE7EC-1928-43CE-80C7-ACF9FB7C81A7}" type="slidenum">
              <a:rPr lang="fr-FR" smtClean="0"/>
              <a:t>‹N°›</a:t>
            </a:fld>
            <a:endParaRPr lang="fr-FR"/>
          </a:p>
        </p:txBody>
      </p:sp>
    </p:spTree>
    <p:extLst>
      <p:ext uri="{BB962C8B-B14F-4D97-AF65-F5344CB8AC3E}">
        <p14:creationId xmlns:p14="http://schemas.microsoft.com/office/powerpoint/2010/main" val="4267237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11/12/2015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23A1CC3-2375-41D4-9E03-427CAF2A4C1A}" type="datetimeFigureOut">
              <a:rPr lang="en-US" dirty="0"/>
              <a:t>11/12/2015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FF16868-8199-4C2C-A5B1-63AEE139F88E}" type="datetimeFigureOut">
              <a:rPr lang="en-US" dirty="0"/>
              <a:t>11/12/2015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fr-FR" smtClean="0"/>
              <a:t>Modifiez le style du titre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AD9FF7F-6988-44CC-821B-644E70CD2F73}" type="datetimeFigureOut">
              <a:rPr lang="en-US" dirty="0"/>
              <a:t>11/12/2015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C12C299-16B2-4475-990D-751901EACC14}" type="datetimeFigureOut">
              <a:rPr lang="en-US" dirty="0"/>
              <a:t>11/12/2015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11/12/2015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11/12/2015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11/12/2015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11/12/2015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11/12/2015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F34E6425-0181-43F2-84FC-787E803FD2F8}" type="datetimeFigureOut">
              <a:rPr lang="en-US" dirty="0"/>
              <a:t>11/12/2015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11/12/2015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11/12/2015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11/12/2015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11/12/2015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6E86A4C-8E40-4F87-A4F0-01A0687C5742}" type="datetimeFigureOut">
              <a:rPr lang="en-US" dirty="0"/>
              <a:t>11/12/2015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fr-FR" smtClean="0"/>
              <a:t>Cliquez sur l'icône pour ajouter une image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5E72C73-2D91-4E12-BA25-F0AA0C03599B}" type="datetimeFigureOut">
              <a:rPr lang="en-US" dirty="0"/>
              <a:t>11/12/2015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11/12/2015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popularresistance.org/wp-content/uploads/2013/07/stasi-surveillance.jpg"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philotique.files.wordpress.com/2011/11/big_brother_is_watching_you4.jpg" TargetMode="Externa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www.staragora.com/news/secret-story-9-replay-express-de-la-quotidienne-du-10-novembre-la-supercherie-est-devoilee-aux-finalistes/521006" TargetMode="Externa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Layout" Target="../diagrams/layout3.xml"/><Relationship Id="rId7" Type="http://schemas.openxmlformats.org/officeDocument/2006/relationships/image" Target="../media/image23.jpe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upload.wikimedia.org/wikipedia/commons/8/81/Martin_Buber_portrait.jpg" TargetMode="Externa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mode-it-up.fr/images/logos/logo-yes-we-scan/yes-we-scan_1839880_1339067704.jpg" TargetMode="Externa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hyperlink" Target="http://www.techtrolux.com/wp-content/uploads/2011/02/camera-de-surveillance-pour-alarme.jpg" TargetMode="Externa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hyperlink" Target="http://bernartze.unblog.fr/files/2012/02/Une-conversation.jpg" TargetMode="External"/><Relationship Id="rId7" Type="http://schemas.openxmlformats.org/officeDocument/2006/relationships/image" Target="../media/image34.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hyperlink" Target="http://perlbal.hi-pi.com/blog-images/654353/gd/129244417018/juin-sur-l-hippodrome-de-chantilly.jpg" TargetMode="Externa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575834" y="518160"/>
            <a:ext cx="3874245" cy="868680"/>
          </a:xfrm>
        </p:spPr>
        <p:txBody>
          <a:bodyPr/>
          <a:lstStyle/>
          <a:p>
            <a:r>
              <a:rPr lang="fr-FR" sz="2800" b="1" dirty="0" smtClean="0"/>
              <a:t>Fais-toi connaître</a:t>
            </a:r>
            <a:endParaRPr lang="fr-FR" sz="2800" b="1" dirty="0"/>
          </a:p>
        </p:txBody>
      </p:sp>
      <p:pic>
        <p:nvPicPr>
          <p:cNvPr id="2" name="Espace réservé du contenu 1"/>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6278880" y="1325879"/>
            <a:ext cx="4810944" cy="5239973"/>
          </a:xfrm>
        </p:spPr>
      </p:pic>
      <p:sp>
        <p:nvSpPr>
          <p:cNvPr id="8" name="Espace réservé du texte 7"/>
          <p:cNvSpPr>
            <a:spLocks noGrp="1"/>
          </p:cNvSpPr>
          <p:nvPr>
            <p:ph type="body" sz="half" idx="2"/>
          </p:nvPr>
        </p:nvSpPr>
        <p:spPr>
          <a:xfrm>
            <a:off x="5029200" y="655321"/>
            <a:ext cx="6659880" cy="502920"/>
          </a:xfrm>
        </p:spPr>
        <p:style>
          <a:lnRef idx="0">
            <a:schemeClr val="accent1"/>
          </a:lnRef>
          <a:fillRef idx="3">
            <a:schemeClr val="accent1"/>
          </a:fillRef>
          <a:effectRef idx="3">
            <a:schemeClr val="accent1"/>
          </a:effectRef>
          <a:fontRef idx="minor">
            <a:schemeClr val="lt1"/>
          </a:fontRef>
        </p:style>
        <p:txBody>
          <a:bodyPr>
            <a:noAutofit/>
          </a:bodyPr>
          <a:lstStyle/>
          <a:p>
            <a:r>
              <a:rPr lang="fr-FR" sz="2000" b="1" dirty="0" smtClean="0">
                <a:solidFill>
                  <a:srgbClr val="002060"/>
                </a:solidFill>
              </a:rPr>
              <a:t>Parole Donnée N° 224 - Mercredi 14 octobre 2015</a:t>
            </a:r>
            <a:endParaRPr lang="fr-FR" sz="2000" b="1" dirty="0">
              <a:solidFill>
                <a:srgbClr val="002060"/>
              </a:solidFill>
            </a:endParaRPr>
          </a:p>
        </p:txBody>
      </p:sp>
      <p:sp>
        <p:nvSpPr>
          <p:cNvPr id="3" name="Rectangle 2"/>
          <p:cNvSpPr/>
          <p:nvPr/>
        </p:nvSpPr>
        <p:spPr>
          <a:xfrm>
            <a:off x="655320" y="1877259"/>
            <a:ext cx="3870960" cy="3693319"/>
          </a:xfrm>
          <a:prstGeom prst="rect">
            <a:avLst/>
          </a:prstGeom>
        </p:spPr>
        <p:txBody>
          <a:bodyPr wrap="square">
            <a:spAutoFit/>
          </a:bodyPr>
          <a:lstStyle/>
          <a:p>
            <a:r>
              <a:rPr lang="fr-FR" dirty="0">
                <a:solidFill>
                  <a:schemeClr val="bg1"/>
                </a:solidFill>
              </a:rPr>
              <a:t>« Connais-toi toi-même » disait Socrate. Aujourd’hui, c’est plutôt « fais-toi connaître aux autres. » Les réseaux sociaux permettent un étalage presque permanent de sa vie, au risque de montrer seulement la vitrine et de vivre dans la virtualité. </a:t>
            </a:r>
            <a:r>
              <a:rPr lang="fr-FR" b="1" dirty="0">
                <a:solidFill>
                  <a:schemeClr val="bg1"/>
                </a:solidFill>
              </a:rPr>
              <a:t>Essayons de mieux nous dévoiler à nos proches, à nos amis, à notre entourage, en sachant exprimer qui nous sommes vraiment et en laissant les autres se livrer aussi.</a:t>
            </a:r>
          </a:p>
        </p:txBody>
      </p:sp>
    </p:spTree>
    <p:extLst>
      <p:ext uri="{BB962C8B-B14F-4D97-AF65-F5344CB8AC3E}">
        <p14:creationId xmlns:p14="http://schemas.microsoft.com/office/powerpoint/2010/main" val="3933074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idx="4294967295"/>
          </p:nvPr>
        </p:nvSpPr>
        <p:spPr>
          <a:xfrm>
            <a:off x="0" y="0"/>
            <a:ext cx="12192000" cy="906145"/>
          </a:xfrm>
        </p:spPr>
        <p:style>
          <a:lnRef idx="0">
            <a:schemeClr val="accent5"/>
          </a:lnRef>
          <a:fillRef idx="3">
            <a:schemeClr val="accent5"/>
          </a:fillRef>
          <a:effectRef idx="3">
            <a:schemeClr val="accent5"/>
          </a:effectRef>
          <a:fontRef idx="minor">
            <a:schemeClr val="lt1"/>
          </a:fontRef>
        </p:style>
        <p:txBody>
          <a:bodyPr/>
          <a:lstStyle/>
          <a:p>
            <a:r>
              <a:rPr lang="fr-FR" sz="5400" b="1" dirty="0" smtClean="0"/>
              <a:t>Table 3</a:t>
            </a:r>
            <a:endParaRPr lang="fr-FR" sz="5400" b="1" dirty="0"/>
          </a:p>
        </p:txBody>
      </p:sp>
      <p:sp>
        <p:nvSpPr>
          <p:cNvPr id="6" name="Espace réservé du contenu 5"/>
          <p:cNvSpPr>
            <a:spLocks noGrp="1"/>
          </p:cNvSpPr>
          <p:nvPr>
            <p:ph idx="4294967295"/>
          </p:nvPr>
        </p:nvSpPr>
        <p:spPr>
          <a:xfrm>
            <a:off x="0" y="960120"/>
            <a:ext cx="12192000" cy="5897880"/>
          </a:xfrm>
        </p:spPr>
        <p:style>
          <a:lnRef idx="1">
            <a:schemeClr val="accent5"/>
          </a:lnRef>
          <a:fillRef idx="2">
            <a:schemeClr val="accent5"/>
          </a:fillRef>
          <a:effectRef idx="1">
            <a:schemeClr val="accent5"/>
          </a:effectRef>
          <a:fontRef idx="minor">
            <a:schemeClr val="dk1"/>
          </a:fontRef>
        </p:style>
        <p:txBody>
          <a:bodyPr>
            <a:normAutofit/>
          </a:bodyPr>
          <a:lstStyle/>
          <a:p>
            <a:r>
              <a:rPr lang="fr-FR" sz="2000" dirty="0" smtClean="0"/>
              <a:t>Il y a un contraste </a:t>
            </a:r>
            <a:r>
              <a:rPr lang="fr-FR" sz="2000" dirty="0" smtClean="0"/>
              <a:t>entre </a:t>
            </a:r>
            <a:r>
              <a:rPr lang="fr-FR" sz="2000" dirty="0" smtClean="0"/>
              <a:t>les moyens </a:t>
            </a:r>
            <a:r>
              <a:rPr lang="fr-FR" sz="2000" dirty="0" smtClean="0"/>
              <a:t>de communication hyper-développés et </a:t>
            </a:r>
            <a:r>
              <a:rPr lang="fr-FR" sz="2000" dirty="0" smtClean="0"/>
              <a:t>le manque </a:t>
            </a:r>
            <a:r>
              <a:rPr lang="fr-FR" sz="2000" dirty="0" smtClean="0"/>
              <a:t>de proximité immédiate.</a:t>
            </a:r>
          </a:p>
          <a:p>
            <a:r>
              <a:rPr lang="fr-FR" sz="2000" dirty="0" smtClean="0"/>
              <a:t>Beaucoup d’activités </a:t>
            </a:r>
            <a:r>
              <a:rPr lang="fr-FR" sz="2000" dirty="0" smtClean="0"/>
              <a:t>de </a:t>
            </a:r>
            <a:r>
              <a:rPr lang="fr-FR" sz="2000" dirty="0" smtClean="0"/>
              <a:t>loisirs (chants</a:t>
            </a:r>
            <a:r>
              <a:rPr lang="fr-FR" sz="2000" dirty="0" smtClean="0"/>
              <a:t>, danses, </a:t>
            </a:r>
            <a:r>
              <a:rPr lang="fr-FR" sz="2000" dirty="0" smtClean="0"/>
              <a:t>jeux), permettent aux gens de se dévoiler plus personnellement.</a:t>
            </a:r>
            <a:endParaRPr lang="fr-FR" sz="2000" dirty="0" smtClean="0"/>
          </a:p>
          <a:p>
            <a:r>
              <a:rPr lang="fr-FR" sz="2000" dirty="0" smtClean="0"/>
              <a:t>Dans des séminaires d’entreprise</a:t>
            </a:r>
            <a:r>
              <a:rPr lang="fr-FR" sz="2000" dirty="0" smtClean="0"/>
              <a:t>, très loin du  lieu de travail, </a:t>
            </a:r>
            <a:r>
              <a:rPr lang="fr-FR" sz="2000" dirty="0" smtClean="0"/>
              <a:t>on </a:t>
            </a:r>
            <a:r>
              <a:rPr lang="fr-FR" sz="2000" dirty="0" smtClean="0"/>
              <a:t>voit les gens </a:t>
            </a:r>
            <a:r>
              <a:rPr lang="fr-FR" sz="2000" dirty="0" smtClean="0"/>
              <a:t>autrement.</a:t>
            </a:r>
            <a:endParaRPr lang="fr-FR" sz="2000" dirty="0" smtClean="0"/>
          </a:p>
          <a:p>
            <a:r>
              <a:rPr lang="fr-FR" sz="2000" dirty="0" smtClean="0"/>
              <a:t>Les fête </a:t>
            </a:r>
            <a:r>
              <a:rPr lang="fr-FR" sz="2000" dirty="0"/>
              <a:t>des voisins, </a:t>
            </a:r>
            <a:r>
              <a:rPr lang="fr-FR" sz="2000" dirty="0" smtClean="0"/>
              <a:t>fêtes </a:t>
            </a:r>
            <a:r>
              <a:rPr lang="fr-FR" sz="2000" dirty="0"/>
              <a:t>de la </a:t>
            </a:r>
            <a:r>
              <a:rPr lang="fr-FR" sz="2000" dirty="0" smtClean="0"/>
              <a:t>musique, p</a:t>
            </a:r>
            <a:r>
              <a:rPr lang="fr-FR" sz="2000" dirty="0" smtClean="0"/>
              <a:t>réparent </a:t>
            </a:r>
            <a:r>
              <a:rPr lang="fr-FR" sz="2000" dirty="0" smtClean="0"/>
              <a:t>le terrain pour que les gens s’ouvrent : </a:t>
            </a:r>
            <a:r>
              <a:rPr lang="fr-FR" sz="2000" dirty="0" smtClean="0"/>
              <a:t>Rencontrer </a:t>
            </a:r>
            <a:r>
              <a:rPr lang="fr-FR" sz="2000" dirty="0" smtClean="0"/>
              <a:t>les gens en dehors du travail, initiatives personnelles, anniversaires (plus développés encore en Allemagne</a:t>
            </a:r>
            <a:r>
              <a:rPr lang="fr-FR" sz="2000" dirty="0" smtClean="0"/>
              <a:t>).</a:t>
            </a:r>
            <a:endParaRPr lang="fr-FR" sz="2000" dirty="0" smtClean="0"/>
          </a:p>
          <a:p>
            <a:r>
              <a:rPr lang="fr-FR" sz="2000" dirty="0" smtClean="0"/>
              <a:t>Il faut oser </a:t>
            </a:r>
            <a:r>
              <a:rPr lang="fr-FR" sz="2000" dirty="0" smtClean="0"/>
              <a:t>le </a:t>
            </a:r>
            <a:r>
              <a:rPr lang="fr-FR" sz="2000" dirty="0" smtClean="0"/>
              <a:t>contact réel, </a:t>
            </a:r>
            <a:r>
              <a:rPr lang="fr-FR" sz="2000" dirty="0" smtClean="0"/>
              <a:t>appeler les gens qu’on n’a pas appelés depuis longtemps. Contact téléphonique mieux que par internet, contact personnel mieux que téléphone. </a:t>
            </a:r>
          </a:p>
          <a:p>
            <a:r>
              <a:rPr lang="fr-FR" sz="2000" dirty="0" smtClean="0"/>
              <a:t>Rendre </a:t>
            </a:r>
            <a:r>
              <a:rPr lang="fr-FR" sz="2000" dirty="0" smtClean="0"/>
              <a:t>service, échanges de service, de maisons (aide d’internet). Demander à des jeunes de se lever pour une personne âgée</a:t>
            </a:r>
          </a:p>
          <a:p>
            <a:r>
              <a:rPr lang="fr-FR" sz="2000" dirty="0" smtClean="0"/>
              <a:t>Échanges scolaires, apprendre des langues, des correspondants</a:t>
            </a:r>
          </a:p>
          <a:p>
            <a:r>
              <a:rPr lang="fr-FR" sz="2000" dirty="0" smtClean="0"/>
              <a:t>Jumelages </a:t>
            </a:r>
            <a:r>
              <a:rPr lang="fr-FR" sz="2000" dirty="0" smtClean="0"/>
              <a:t>entre villes. Réunions d’anciens élèves. Pèlerinages. Utiliser les chambres d’hôte plutôt que des hôtels. Esprit de famille au-delà de son foyer, travail associatif (tissu associatif riche en France). Pianos dans les gares et les </a:t>
            </a:r>
            <a:r>
              <a:rPr lang="fr-FR" sz="2000" dirty="0" smtClean="0"/>
              <a:t>aéroports.</a:t>
            </a:r>
            <a:endParaRPr lang="fr-FR" sz="2000" dirty="0"/>
          </a:p>
        </p:txBody>
      </p:sp>
    </p:spTree>
    <p:extLst>
      <p:ext uri="{BB962C8B-B14F-4D97-AF65-F5344CB8AC3E}">
        <p14:creationId xmlns:p14="http://schemas.microsoft.com/office/powerpoint/2010/main" val="1966499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1335892" y="4668819"/>
            <a:ext cx="8825659" cy="1011219"/>
          </a:xfrm>
        </p:spPr>
        <p:txBody>
          <a:bodyPr>
            <a:noAutofit/>
          </a:bodyPr>
          <a:lstStyle/>
          <a:p>
            <a:pPr algn="ctr"/>
            <a:r>
              <a:rPr lang="fr-FR" sz="4400" dirty="0" smtClean="0"/>
              <a:t>Deuxième Partie</a:t>
            </a:r>
            <a:endParaRPr lang="fr-FR" sz="4400" dirty="0"/>
          </a:p>
        </p:txBody>
      </p:sp>
      <p:pic>
        <p:nvPicPr>
          <p:cNvPr id="2" name="Espace réservé pour une image  1"/>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l="21323"/>
          <a:stretch/>
        </p:blipFill>
        <p:spPr>
          <a:xfrm>
            <a:off x="2590800" y="163655"/>
            <a:ext cx="6489758" cy="4229947"/>
          </a:xfrm>
        </p:spPr>
      </p:pic>
      <p:sp>
        <p:nvSpPr>
          <p:cNvPr id="10" name="Espace réservé du texte 9"/>
          <p:cNvSpPr>
            <a:spLocks noGrp="1"/>
          </p:cNvSpPr>
          <p:nvPr>
            <p:ph type="body" sz="half" idx="2"/>
          </p:nvPr>
        </p:nvSpPr>
        <p:spPr>
          <a:xfrm>
            <a:off x="1154954" y="5805500"/>
            <a:ext cx="8825658" cy="493712"/>
          </a:xfrm>
        </p:spPr>
        <p:txBody>
          <a:bodyPr>
            <a:normAutofit/>
          </a:bodyPr>
          <a:lstStyle/>
          <a:p>
            <a:pPr algn="ctr"/>
            <a:r>
              <a:rPr lang="fr-FR" sz="2000" dirty="0" smtClean="0"/>
              <a:t>Exposé de Laurent </a:t>
            </a:r>
            <a:r>
              <a:rPr lang="fr-FR" sz="2000" dirty="0" err="1" smtClean="0"/>
              <a:t>Ladouce</a:t>
            </a:r>
            <a:r>
              <a:rPr lang="fr-FR" sz="2000" dirty="0" smtClean="0"/>
              <a:t>, directeur de l’Espace Culture et Paix</a:t>
            </a:r>
            <a:endParaRPr lang="fr-FR" sz="2000" dirty="0"/>
          </a:p>
        </p:txBody>
      </p:sp>
    </p:spTree>
    <p:extLst>
      <p:ext uri="{BB962C8B-B14F-4D97-AF65-F5344CB8AC3E}">
        <p14:creationId xmlns:p14="http://schemas.microsoft.com/office/powerpoint/2010/main" val="2090700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87680" y="501228"/>
            <a:ext cx="9901127" cy="946572"/>
          </a:xfrm>
        </p:spPr>
        <p:txBody>
          <a:bodyPr/>
          <a:lstStyle/>
          <a:p>
            <a:pPr algn="ctr"/>
            <a:r>
              <a:rPr lang="fr-FR" sz="4400" b="1" dirty="0" smtClean="0">
                <a:solidFill>
                  <a:srgbClr val="FFC000"/>
                </a:solidFill>
                <a:effectLst>
                  <a:outerShdw blurRad="38100" dist="38100" dir="2700000" algn="tl">
                    <a:srgbClr val="000000">
                      <a:alpha val="43137"/>
                    </a:srgbClr>
                  </a:outerShdw>
                </a:effectLst>
              </a:rPr>
              <a:t>Se faire connaître de nos jours</a:t>
            </a:r>
            <a:endParaRPr lang="fr-FR" sz="4400" b="1" dirty="0">
              <a:solidFill>
                <a:srgbClr val="FFC000"/>
              </a:solidFill>
              <a:effectLst>
                <a:outerShdw blurRad="38100" dist="38100" dir="2700000" algn="tl">
                  <a:srgbClr val="000000">
                    <a:alpha val="43137"/>
                  </a:srgbClr>
                </a:outerShdw>
              </a:effectLst>
            </a:endParaRPr>
          </a:p>
        </p:txBody>
      </p:sp>
      <p:sp>
        <p:nvSpPr>
          <p:cNvPr id="2" name="Espace réservé du texte 1"/>
          <p:cNvSpPr>
            <a:spLocks noGrp="1"/>
          </p:cNvSpPr>
          <p:nvPr>
            <p:ph type="body" idx="1"/>
          </p:nvPr>
        </p:nvSpPr>
        <p:spPr>
          <a:xfrm>
            <a:off x="499634" y="2438400"/>
            <a:ext cx="5040553" cy="1061402"/>
          </a:xfrm>
        </p:spPr>
        <p:style>
          <a:lnRef idx="0">
            <a:schemeClr val="accent6"/>
          </a:lnRef>
          <a:fillRef idx="3">
            <a:schemeClr val="accent6"/>
          </a:fillRef>
          <a:effectRef idx="3">
            <a:schemeClr val="accent6"/>
          </a:effectRef>
          <a:fontRef idx="minor">
            <a:schemeClr val="lt1"/>
          </a:fontRef>
        </p:style>
        <p:txBody>
          <a:bodyPr/>
          <a:lstStyle/>
          <a:p>
            <a:pPr algn="ctr"/>
            <a:r>
              <a:rPr lang="fr-FR" sz="2800" dirty="0" smtClean="0">
                <a:ln w="0"/>
                <a:solidFill>
                  <a:schemeClr val="tx1"/>
                </a:solidFill>
                <a:effectLst>
                  <a:outerShdw blurRad="38100" dist="19050" dir="2700000" algn="tl" rotWithShape="0">
                    <a:schemeClr val="dk1">
                      <a:alpha val="40000"/>
                    </a:schemeClr>
                  </a:outerShdw>
                </a:effectLst>
              </a:rPr>
              <a:t>La société de certitude de nos pères</a:t>
            </a:r>
            <a:endParaRPr lang="fr-FR" sz="2800" dirty="0">
              <a:ln w="0"/>
              <a:solidFill>
                <a:schemeClr val="tx1"/>
              </a:solidFill>
              <a:effectLst>
                <a:outerShdw blurRad="38100" dist="19050" dir="2700000" algn="tl" rotWithShape="0">
                  <a:schemeClr val="dk1">
                    <a:alpha val="40000"/>
                  </a:schemeClr>
                </a:outerShdw>
              </a:effectLst>
            </a:endParaRPr>
          </a:p>
        </p:txBody>
      </p:sp>
      <p:sp>
        <p:nvSpPr>
          <p:cNvPr id="6" name="Espace réservé du contenu 5"/>
          <p:cNvSpPr>
            <a:spLocks noGrp="1"/>
          </p:cNvSpPr>
          <p:nvPr>
            <p:ph sz="half" idx="2"/>
          </p:nvPr>
        </p:nvSpPr>
        <p:spPr>
          <a:xfrm>
            <a:off x="560593" y="3606482"/>
            <a:ext cx="4979593" cy="1778182"/>
          </a:xfrm>
          <a:solidFill>
            <a:schemeClr val="accent6">
              <a:lumMod val="75000"/>
            </a:schemeClr>
          </a:solidFill>
        </p:spPr>
        <p:txBody>
          <a:bodyPr>
            <a:normAutofit/>
          </a:bodyPr>
          <a:lstStyle/>
          <a:p>
            <a:r>
              <a:rPr lang="fr-FR" dirty="0" smtClean="0">
                <a:ln w="0"/>
                <a:solidFill>
                  <a:schemeClr val="tx1"/>
                </a:solidFill>
                <a:effectLst>
                  <a:outerShdw blurRad="38100" dist="19050" dir="2700000" algn="tl" rotWithShape="0">
                    <a:schemeClr val="dk1">
                      <a:alpha val="40000"/>
                    </a:schemeClr>
                  </a:outerShdw>
                </a:effectLst>
              </a:rPr>
              <a:t>Rurale, communautaire, structurée</a:t>
            </a:r>
          </a:p>
          <a:p>
            <a:r>
              <a:rPr lang="fr-FR" dirty="0" smtClean="0">
                <a:ln w="0"/>
                <a:solidFill>
                  <a:schemeClr val="tx1"/>
                </a:solidFill>
                <a:effectLst>
                  <a:outerShdw blurRad="38100" dist="19050" dir="2700000" algn="tl" rotWithShape="0">
                    <a:schemeClr val="dk1">
                      <a:alpha val="40000"/>
                    </a:schemeClr>
                  </a:outerShdw>
                </a:effectLst>
              </a:rPr>
              <a:t>Repères solides, homogénéité</a:t>
            </a:r>
          </a:p>
          <a:p>
            <a:r>
              <a:rPr lang="fr-FR" dirty="0" smtClean="0">
                <a:ln w="0"/>
                <a:solidFill>
                  <a:schemeClr val="tx1"/>
                </a:solidFill>
                <a:effectLst>
                  <a:outerShdw blurRad="38100" dist="19050" dir="2700000" algn="tl" rotWithShape="0">
                    <a:schemeClr val="dk1">
                      <a:alpha val="40000"/>
                    </a:schemeClr>
                  </a:outerShdw>
                </a:effectLst>
              </a:rPr>
              <a:t>Peu de variété, changements lents</a:t>
            </a:r>
          </a:p>
          <a:p>
            <a:r>
              <a:rPr lang="fr-FR" dirty="0" smtClean="0">
                <a:ln w="0"/>
                <a:solidFill>
                  <a:schemeClr val="tx1"/>
                </a:solidFill>
                <a:effectLst>
                  <a:outerShdw blurRad="38100" dist="19050" dir="2700000" algn="tl" rotWithShape="0">
                    <a:schemeClr val="dk1">
                      <a:alpha val="40000"/>
                    </a:schemeClr>
                  </a:outerShdw>
                </a:effectLst>
              </a:rPr>
              <a:t>Carrières stables, unions stables</a:t>
            </a:r>
            <a:endParaRPr lang="fr-FR" dirty="0">
              <a:ln w="0"/>
              <a:solidFill>
                <a:schemeClr val="tx1"/>
              </a:solidFill>
              <a:effectLst>
                <a:outerShdw blurRad="38100" dist="19050" dir="2700000" algn="tl" rotWithShape="0">
                  <a:schemeClr val="dk1">
                    <a:alpha val="40000"/>
                  </a:schemeClr>
                </a:outerShdw>
              </a:effectLst>
            </a:endParaRPr>
          </a:p>
        </p:txBody>
      </p:sp>
      <p:sp>
        <p:nvSpPr>
          <p:cNvPr id="3" name="Espace réservé du texte 2"/>
          <p:cNvSpPr>
            <a:spLocks noGrp="1"/>
          </p:cNvSpPr>
          <p:nvPr>
            <p:ph type="body" sz="quarter" idx="3"/>
          </p:nvPr>
        </p:nvSpPr>
        <p:spPr>
          <a:xfrm>
            <a:off x="6065519" y="2481579"/>
            <a:ext cx="5595769" cy="1018223"/>
          </a:xfrm>
        </p:spPr>
        <p:style>
          <a:lnRef idx="0">
            <a:schemeClr val="accent2"/>
          </a:lnRef>
          <a:fillRef idx="3">
            <a:schemeClr val="accent2"/>
          </a:fillRef>
          <a:effectRef idx="3">
            <a:schemeClr val="accent2"/>
          </a:effectRef>
          <a:fontRef idx="minor">
            <a:schemeClr val="lt1"/>
          </a:fontRef>
        </p:style>
        <p:txBody>
          <a:bodyPr/>
          <a:lstStyle/>
          <a:p>
            <a:pPr algn="ctr"/>
            <a:r>
              <a:rPr lang="fr-FR" sz="2800" dirty="0" smtClean="0"/>
              <a:t>La société d’incertitude sans repères</a:t>
            </a:r>
            <a:endParaRPr lang="fr-FR" sz="2800" dirty="0"/>
          </a:p>
        </p:txBody>
      </p:sp>
      <p:sp>
        <p:nvSpPr>
          <p:cNvPr id="4" name="Espace réservé du contenu 3"/>
          <p:cNvSpPr>
            <a:spLocks noGrp="1"/>
          </p:cNvSpPr>
          <p:nvPr>
            <p:ph sz="quarter" idx="4"/>
          </p:nvPr>
        </p:nvSpPr>
        <p:spPr>
          <a:xfrm>
            <a:off x="6102032" y="3606481"/>
            <a:ext cx="5559256" cy="1778183"/>
          </a:xfrm>
        </p:spPr>
        <p:style>
          <a:lnRef idx="1">
            <a:schemeClr val="accent2"/>
          </a:lnRef>
          <a:fillRef idx="2">
            <a:schemeClr val="accent2"/>
          </a:fillRef>
          <a:effectRef idx="1">
            <a:schemeClr val="accent2"/>
          </a:effectRef>
          <a:fontRef idx="minor">
            <a:schemeClr val="dk1"/>
          </a:fontRef>
        </p:style>
        <p:txBody>
          <a:bodyPr>
            <a:normAutofit/>
          </a:bodyPr>
          <a:lstStyle/>
          <a:p>
            <a:r>
              <a:rPr lang="fr-FR" dirty="0" smtClean="0"/>
              <a:t>Urbaine, anonyme, fluctuante</a:t>
            </a:r>
            <a:endParaRPr lang="fr-FR" dirty="0"/>
          </a:p>
          <a:p>
            <a:r>
              <a:rPr lang="fr-FR" dirty="0" smtClean="0"/>
              <a:t>Repères flous, variables, </a:t>
            </a:r>
            <a:r>
              <a:rPr lang="fr-FR" dirty="0" err="1" smtClean="0"/>
              <a:t>multi-culturels</a:t>
            </a:r>
            <a:r>
              <a:rPr lang="fr-FR" dirty="0" smtClean="0"/>
              <a:t> </a:t>
            </a:r>
            <a:endParaRPr lang="fr-FR" dirty="0"/>
          </a:p>
          <a:p>
            <a:r>
              <a:rPr lang="fr-FR" dirty="0" smtClean="0"/>
              <a:t>Changements perpétuels</a:t>
            </a:r>
          </a:p>
          <a:p>
            <a:r>
              <a:rPr lang="fr-FR" dirty="0" smtClean="0"/>
              <a:t>Carrières, unions instables</a:t>
            </a:r>
            <a:endParaRPr lang="fr-FR" dirty="0"/>
          </a:p>
          <a:p>
            <a:endParaRPr lang="fr-FR" dirty="0"/>
          </a:p>
        </p:txBody>
      </p:sp>
      <p:sp>
        <p:nvSpPr>
          <p:cNvPr id="7" name="Rectangle 6"/>
          <p:cNvSpPr/>
          <p:nvPr/>
        </p:nvSpPr>
        <p:spPr>
          <a:xfrm>
            <a:off x="560592" y="5954812"/>
            <a:ext cx="4979593" cy="369332"/>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fr-FR" dirty="0">
                <a:ln w="0"/>
                <a:solidFill>
                  <a:schemeClr val="accent1"/>
                </a:solidFill>
                <a:effectLst>
                  <a:outerShdw blurRad="38100" dist="25400" dir="5400000" algn="ctr" rotWithShape="0">
                    <a:srgbClr val="6E747A">
                      <a:alpha val="43000"/>
                    </a:srgbClr>
                  </a:outerShdw>
                </a:effectLst>
              </a:rPr>
              <a:t>Connu et repéré « une fois pour toutes »</a:t>
            </a:r>
          </a:p>
        </p:txBody>
      </p:sp>
      <p:sp>
        <p:nvSpPr>
          <p:cNvPr id="8" name="Rectangle 7"/>
          <p:cNvSpPr/>
          <p:nvPr/>
        </p:nvSpPr>
        <p:spPr>
          <a:xfrm>
            <a:off x="6104959" y="5885791"/>
            <a:ext cx="5556329" cy="923330"/>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fr-FR" dirty="0" smtClean="0"/>
              <a:t>Sans cesse repartir à la conquête de personnes </a:t>
            </a:r>
          </a:p>
          <a:p>
            <a:r>
              <a:rPr lang="fr-FR" dirty="0"/>
              <a:t>n</a:t>
            </a:r>
            <a:r>
              <a:rPr lang="fr-FR" dirty="0" smtClean="0"/>
              <a:t>ouvelles </a:t>
            </a:r>
            <a:r>
              <a:rPr lang="fr-FR" dirty="0" smtClean="0"/>
              <a:t>pour se faire connaître, parfois sous </a:t>
            </a:r>
          </a:p>
          <a:p>
            <a:r>
              <a:rPr lang="fr-FR" dirty="0"/>
              <a:t>d</a:t>
            </a:r>
            <a:r>
              <a:rPr lang="fr-FR" dirty="0" smtClean="0"/>
              <a:t>es visages et des identités </a:t>
            </a:r>
            <a:r>
              <a:rPr lang="fr-FR" dirty="0" smtClean="0"/>
              <a:t>multiples.</a:t>
            </a:r>
            <a:endParaRPr lang="fr-FR" dirty="0"/>
          </a:p>
        </p:txBody>
      </p:sp>
      <p:sp>
        <p:nvSpPr>
          <p:cNvPr id="9" name="Flèche vers le bas 8"/>
          <p:cNvSpPr/>
          <p:nvPr/>
        </p:nvSpPr>
        <p:spPr>
          <a:xfrm>
            <a:off x="2788620" y="5419174"/>
            <a:ext cx="462579" cy="5011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vers le bas 9"/>
          <p:cNvSpPr/>
          <p:nvPr/>
        </p:nvSpPr>
        <p:spPr>
          <a:xfrm>
            <a:off x="8863403" y="5404614"/>
            <a:ext cx="462579" cy="501127"/>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15965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ndir un rectangle avec un coin du même côté 4"/>
          <p:cNvSpPr/>
          <p:nvPr/>
        </p:nvSpPr>
        <p:spPr>
          <a:xfrm>
            <a:off x="2592595" y="321028"/>
            <a:ext cx="7100046" cy="2691113"/>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fr-FR" sz="3200" i="1" kern="1200" dirty="0" smtClean="0">
                <a:latin typeface="Garamond" pitchFamily="18" charset="0"/>
              </a:rPr>
              <a:t>«Mais être pleinement connu et vraiment aimé, c’est quasiment comme être aimé de Dieu. C’est ce dont nous besoin par-dessus tout. » </a:t>
            </a:r>
          </a:p>
          <a:p>
            <a:pPr lvl="0" algn="ctr" defTabSz="1066800">
              <a:lnSpc>
                <a:spcPct val="90000"/>
              </a:lnSpc>
              <a:spcBef>
                <a:spcPct val="0"/>
              </a:spcBef>
              <a:spcAft>
                <a:spcPct val="35000"/>
              </a:spcAft>
            </a:pPr>
            <a:r>
              <a:rPr lang="fr-FR" sz="2800" kern="1200" dirty="0" smtClean="0">
                <a:latin typeface="Garamond" pitchFamily="18" charset="0"/>
              </a:rPr>
              <a:t>Timothy Keller </a:t>
            </a:r>
            <a:endParaRPr lang="fr-FR" sz="2800" kern="1200" dirty="0">
              <a:latin typeface="Garamond" pitchFamily="18" charset="0"/>
            </a:endParaRPr>
          </a:p>
        </p:txBody>
      </p:sp>
      <p:sp>
        <p:nvSpPr>
          <p:cNvPr id="10" name="Ellipse 9"/>
          <p:cNvSpPr/>
          <p:nvPr/>
        </p:nvSpPr>
        <p:spPr>
          <a:xfrm>
            <a:off x="137160" y="2743200"/>
            <a:ext cx="3886200" cy="3809997"/>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i="1" dirty="0">
                <a:latin typeface="Garamond" pitchFamily="18" charset="0"/>
              </a:rPr>
              <a:t> </a:t>
            </a:r>
            <a:r>
              <a:rPr lang="fr-FR" sz="3200" i="1" dirty="0">
                <a:latin typeface="Garamond" pitchFamily="18" charset="0"/>
              </a:rPr>
              <a:t>être aimé, sans être connu fait du bien, mais superficiellement. </a:t>
            </a:r>
            <a:endParaRPr lang="fr-FR" sz="3200" dirty="0"/>
          </a:p>
        </p:txBody>
      </p:sp>
      <p:sp>
        <p:nvSpPr>
          <p:cNvPr id="11" name="Ellipse 10"/>
          <p:cNvSpPr/>
          <p:nvPr/>
        </p:nvSpPr>
        <p:spPr>
          <a:xfrm>
            <a:off x="8057480" y="2743200"/>
            <a:ext cx="3886200" cy="380999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3600" i="1" dirty="0">
                <a:latin typeface="Garamond" pitchFamily="18" charset="0"/>
              </a:rPr>
              <a:t>Etre connu sans être aimé est notre plus grand effroi. </a:t>
            </a:r>
            <a:endParaRPr lang="fr-FR" sz="3600" dirty="0"/>
          </a:p>
        </p:txBody>
      </p:sp>
      <p:sp>
        <p:nvSpPr>
          <p:cNvPr id="12" name="Triangle isocèle 11"/>
          <p:cNvSpPr/>
          <p:nvPr/>
        </p:nvSpPr>
        <p:spPr>
          <a:xfrm>
            <a:off x="3385445" y="2302136"/>
            <a:ext cx="5309951" cy="4421393"/>
          </a:xfrm>
          <a:prstGeom prst="triangl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dirty="0" smtClean="0">
                <a:effectLst>
                  <a:outerShdw blurRad="38100" dist="38100" dir="2700000" algn="tl">
                    <a:srgbClr val="000000">
                      <a:alpha val="43137"/>
                    </a:srgbClr>
                  </a:outerShdw>
                </a:effectLst>
              </a:rPr>
              <a:t>Quel est le lien entre l’amour, la vérité, et la vie ?</a:t>
            </a:r>
          </a:p>
          <a:p>
            <a:pPr algn="ctr"/>
            <a:r>
              <a:rPr lang="fr-FR" sz="2400" dirty="0" smtClean="0">
                <a:effectLst>
                  <a:outerShdw blurRad="38100" dist="38100" dir="2700000" algn="tl">
                    <a:srgbClr val="000000">
                      <a:alpha val="43137"/>
                    </a:srgbClr>
                  </a:outerShdw>
                </a:effectLst>
              </a:rPr>
              <a:t>Qu’est-ce que l’amour vrai ?</a:t>
            </a:r>
          </a:p>
          <a:p>
            <a:pPr algn="ctr"/>
            <a:endParaRPr lang="fr-FR" sz="2000" dirty="0"/>
          </a:p>
          <a:p>
            <a:pPr algn="ctr"/>
            <a:endParaRPr lang="fr-FR" sz="2000" dirty="0" smtClean="0"/>
          </a:p>
          <a:p>
            <a:pPr algn="ctr"/>
            <a:r>
              <a:rPr lang="fr-FR" sz="2000" dirty="0" smtClean="0"/>
              <a:t> </a:t>
            </a:r>
            <a:endParaRPr lang="fr-FR" sz="2000" dirty="0"/>
          </a:p>
        </p:txBody>
      </p:sp>
    </p:spTree>
    <p:extLst>
      <p:ext uri="{BB962C8B-B14F-4D97-AF65-F5344CB8AC3E}">
        <p14:creationId xmlns:p14="http://schemas.microsoft.com/office/powerpoint/2010/main" val="335960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4435" y="541014"/>
            <a:ext cx="9871251" cy="1249680"/>
          </a:xfrm>
        </p:spPr>
        <p:txBody>
          <a:bodyPr/>
          <a:lstStyle/>
          <a:p>
            <a:pPr algn="ctr"/>
            <a:r>
              <a:rPr lang="fr-FR" sz="4400" b="1" dirty="0">
                <a:solidFill>
                  <a:srgbClr val="FFC000"/>
                </a:solidFill>
                <a:effectLst>
                  <a:outerShdw blurRad="38100" dist="38100" dir="2700000" algn="tl">
                    <a:srgbClr val="000000">
                      <a:alpha val="43137"/>
                    </a:srgbClr>
                  </a:outerShdw>
                </a:effectLst>
              </a:rPr>
              <a:t>L</a:t>
            </a:r>
            <a:r>
              <a:rPr lang="fr-FR" sz="4400" b="1" dirty="0" smtClean="0">
                <a:solidFill>
                  <a:srgbClr val="FFC000"/>
                </a:solidFill>
                <a:effectLst>
                  <a:outerShdw blurRad="38100" dist="38100" dir="2700000" algn="tl">
                    <a:srgbClr val="000000">
                      <a:alpha val="43137"/>
                    </a:srgbClr>
                  </a:outerShdw>
                </a:effectLst>
              </a:rPr>
              <a:t>a tentation de tout savoir sur tous et sur chacun (Stasi)</a:t>
            </a:r>
            <a:endParaRPr lang="fr-FR" sz="4400" b="1" dirty="0">
              <a:solidFill>
                <a:srgbClr val="FFC000"/>
              </a:solidFill>
              <a:effectLst>
                <a:outerShdw blurRad="38100" dist="38100" dir="2700000" algn="tl">
                  <a:srgbClr val="000000">
                    <a:alpha val="43137"/>
                  </a:srgbClr>
                </a:outerShdw>
              </a:effectLst>
            </a:endParaRPr>
          </a:p>
        </p:txBody>
      </p:sp>
      <p:sp>
        <p:nvSpPr>
          <p:cNvPr id="4" name="Rectangle 1"/>
          <p:cNvSpPr>
            <a:spLocks noChangeArrowheads="1"/>
          </p:cNvSpPr>
          <p:nvPr/>
        </p:nvSpPr>
        <p:spPr bwMode="auto">
          <a:xfrm>
            <a:off x="0" y="15240"/>
            <a:ext cx="12192000" cy="457200"/>
          </a:xfrm>
          <a:prstGeom prst="rect">
            <a:avLst/>
          </a:prstGeom>
          <a:solidFill>
            <a:srgbClr val="F9F7E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555555"/>
                </a:solidFill>
                <a:effectLst/>
                <a:latin typeface="Arial" pitchFamily="34" charset="0"/>
                <a:cs typeface="Arial" pitchFamily="34" charset="0"/>
              </a:rPr>
              <a:t>.</a:t>
            </a:r>
            <a:endParaRPr kumimoji="0" lang="fr-FR" sz="15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rgbClr val="509295"/>
                </a:solidFill>
                <a:effectLst/>
                <a:latin typeface="Arial" pitchFamily="34" charset="0"/>
                <a:cs typeface="Arial" pitchFamily="34" charset="0"/>
                <a:hlinkClick r:id="rId2"/>
              </a:rPr>
              <a:t>  </a:t>
            </a:r>
            <a:endParaRPr kumimoji="0" lang="fr-FR" sz="12100" b="0" i="0" u="none" strike="noStrike" cap="none" normalizeH="0" baseline="0" smtClean="0">
              <a:ln>
                <a:noFill/>
              </a:ln>
              <a:solidFill>
                <a:srgbClr val="509295"/>
              </a:solidFill>
              <a:effectLst/>
              <a:latin typeface="Arial" pitchFamily="34" charset="0"/>
              <a:cs typeface="Arial" pitchFamily="34" charset="0"/>
            </a:endParaRPr>
          </a:p>
        </p:txBody>
      </p:sp>
      <p:pic>
        <p:nvPicPr>
          <p:cNvPr id="2050" name="Picture 2" descr="stasi surveillance">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4117" y="2453640"/>
            <a:ext cx="5608020" cy="37947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Stasi museum in Berlin. (Photo credit: Prof. Quatermas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43014" y="2453640"/>
            <a:ext cx="5280657" cy="35204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4460" y="5996505"/>
            <a:ext cx="5577677" cy="46166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lvl="0"/>
            <a:r>
              <a:rPr lang="fr-FR" sz="2400" i="1" dirty="0">
                <a:latin typeface="Garamond" pitchFamily="18" charset="0"/>
              </a:rPr>
              <a:t>Dieu est omniscient en vérité et bien informé ! » </a:t>
            </a:r>
          </a:p>
        </p:txBody>
      </p:sp>
      <p:sp>
        <p:nvSpPr>
          <p:cNvPr id="7" name="Rectangle 6"/>
          <p:cNvSpPr/>
          <p:nvPr/>
        </p:nvSpPr>
        <p:spPr>
          <a:xfrm>
            <a:off x="6353575" y="5996504"/>
            <a:ext cx="5270095" cy="40011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lvl="0"/>
            <a:r>
              <a:rPr lang="fr-FR" sz="2000" i="1" dirty="0" smtClean="0">
                <a:latin typeface="Garamond" pitchFamily="18" charset="0"/>
              </a:rPr>
              <a:t>Le Parti </a:t>
            </a:r>
            <a:r>
              <a:rPr lang="fr-FR" sz="2000" i="1" dirty="0">
                <a:latin typeface="Garamond" pitchFamily="18" charset="0"/>
              </a:rPr>
              <a:t>est omniscient en vérité et bien informé ! » </a:t>
            </a:r>
          </a:p>
        </p:txBody>
      </p:sp>
      <p:cxnSp>
        <p:nvCxnSpPr>
          <p:cNvPr id="6" name="Connecteur droit 5"/>
          <p:cNvCxnSpPr/>
          <p:nvPr/>
        </p:nvCxnSpPr>
        <p:spPr>
          <a:xfrm flipV="1">
            <a:off x="2833674" y="5689008"/>
            <a:ext cx="699247" cy="984325"/>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Connecteur droit 9"/>
          <p:cNvCxnSpPr/>
          <p:nvPr/>
        </p:nvCxnSpPr>
        <p:spPr>
          <a:xfrm flipH="1" flipV="1">
            <a:off x="2833674" y="5689008"/>
            <a:ext cx="808486" cy="1031832"/>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84725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2982" y="457201"/>
            <a:ext cx="9943306" cy="1238071"/>
          </a:xfrm>
        </p:spPr>
        <p:txBody>
          <a:bodyPr/>
          <a:lstStyle/>
          <a:p>
            <a:pPr algn="ctr"/>
            <a:r>
              <a:rPr lang="fr-FR" sz="4400" b="1" dirty="0" smtClean="0">
                <a:solidFill>
                  <a:srgbClr val="FFC000"/>
                </a:solidFill>
                <a:effectLst>
                  <a:outerShdw blurRad="38100" dist="38100" dir="2700000" algn="tl">
                    <a:srgbClr val="000000">
                      <a:alpha val="43137"/>
                    </a:srgbClr>
                  </a:outerShdw>
                </a:effectLst>
              </a:rPr>
              <a:t>L’entre-connaissance totalitaire</a:t>
            </a:r>
            <a:endParaRPr lang="fr-FR" sz="4000" b="1" dirty="0">
              <a:solidFill>
                <a:srgbClr val="FFC000"/>
              </a:solidFill>
              <a:effectLst>
                <a:outerShdw blurRad="38100" dist="38100" dir="2700000" algn="tl">
                  <a:srgbClr val="000000">
                    <a:alpha val="43137"/>
                  </a:srgbClr>
                </a:outerShdw>
              </a:effectLst>
            </a:endParaRPr>
          </a:p>
        </p:txBody>
      </p:sp>
      <p:sp>
        <p:nvSpPr>
          <p:cNvPr id="4" name="Ellipse 3"/>
          <p:cNvSpPr/>
          <p:nvPr/>
        </p:nvSpPr>
        <p:spPr>
          <a:xfrm>
            <a:off x="419100" y="5379720"/>
            <a:ext cx="1173480" cy="108204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5" name="Ellipse 4"/>
          <p:cNvSpPr/>
          <p:nvPr/>
        </p:nvSpPr>
        <p:spPr>
          <a:xfrm>
            <a:off x="4671060" y="5379720"/>
            <a:ext cx="1173480" cy="108204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6" name="Ellipse 5"/>
          <p:cNvSpPr/>
          <p:nvPr/>
        </p:nvSpPr>
        <p:spPr>
          <a:xfrm>
            <a:off x="2529840" y="5379720"/>
            <a:ext cx="1173480" cy="108204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 name="Ellipse 6"/>
          <p:cNvSpPr/>
          <p:nvPr/>
        </p:nvSpPr>
        <p:spPr>
          <a:xfrm>
            <a:off x="5608320" y="2575560"/>
            <a:ext cx="1173480" cy="108204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Etat</a:t>
            </a:r>
            <a:endParaRPr lang="fr-FR" dirty="0"/>
          </a:p>
        </p:txBody>
      </p:sp>
      <p:sp>
        <p:nvSpPr>
          <p:cNvPr id="8" name="Ellipse 7"/>
          <p:cNvSpPr/>
          <p:nvPr/>
        </p:nvSpPr>
        <p:spPr>
          <a:xfrm>
            <a:off x="8763000" y="5379720"/>
            <a:ext cx="1173480" cy="108204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9" name="Ellipse 8"/>
          <p:cNvSpPr/>
          <p:nvPr/>
        </p:nvSpPr>
        <p:spPr>
          <a:xfrm>
            <a:off x="6682740" y="5379720"/>
            <a:ext cx="1173480" cy="108204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0" name="Ellipse 9"/>
          <p:cNvSpPr/>
          <p:nvPr/>
        </p:nvSpPr>
        <p:spPr>
          <a:xfrm>
            <a:off x="10713720" y="5379720"/>
            <a:ext cx="1173480" cy="108204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pic>
        <p:nvPicPr>
          <p:cNvPr id="1025" name="Picture 1" descr="La vie des autres ulrich muh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14260" y="2346959"/>
            <a:ext cx="4495800" cy="299896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charset="0"/>
              </a:rPr>
              <a:t/>
            </a:r>
            <a:br>
              <a:rPr kumimoji="0" lang="fr-FR" sz="1800" b="0" i="0" u="none" strike="noStrike" cap="none" normalizeH="0" baseline="0" smtClean="0">
                <a:ln>
                  <a:noFill/>
                </a:ln>
                <a:solidFill>
                  <a:schemeClr val="tx1"/>
                </a:solidFill>
                <a:effectLst/>
                <a:latin typeface="Arial" charset="0"/>
              </a:rPr>
            </a:br>
            <a:endParaRPr kumimoji="0" lang="fr-FR" sz="1800" b="0" i="0" u="none" strike="noStrike" cap="none" normalizeH="0" baseline="0" smtClean="0">
              <a:ln>
                <a:noFill/>
              </a:ln>
              <a:solidFill>
                <a:schemeClr val="tx1"/>
              </a:solidFill>
              <a:effectLst/>
              <a:latin typeface="Arial" charset="0"/>
            </a:endParaRPr>
          </a:p>
        </p:txBody>
      </p:sp>
      <p:sp>
        <p:nvSpPr>
          <p:cNvPr id="12" name="Rectangle 11"/>
          <p:cNvSpPr/>
          <p:nvPr/>
        </p:nvSpPr>
        <p:spPr>
          <a:xfrm>
            <a:off x="419100" y="2390894"/>
            <a:ext cx="1991251" cy="369332"/>
          </a:xfrm>
          <a:prstGeom prst="rect">
            <a:avLst/>
          </a:prstGeom>
        </p:spPr>
        <p:txBody>
          <a:bodyPr wrap="none">
            <a:spAutoFit/>
          </a:bodyPr>
          <a:lstStyle/>
          <a:p>
            <a:r>
              <a:rPr lang="fr-FR" dirty="0">
                <a:solidFill>
                  <a:schemeClr val="bg1"/>
                </a:solidFill>
              </a:rPr>
              <a:t>la vie des autres</a:t>
            </a:r>
          </a:p>
        </p:txBody>
      </p:sp>
      <p:sp>
        <p:nvSpPr>
          <p:cNvPr id="13" name="Double flèche horizontale 12"/>
          <p:cNvSpPr/>
          <p:nvPr/>
        </p:nvSpPr>
        <p:spPr>
          <a:xfrm>
            <a:off x="1592580" y="5699760"/>
            <a:ext cx="937260" cy="441960"/>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15" name="Double flèche horizontale 14"/>
          <p:cNvSpPr/>
          <p:nvPr/>
        </p:nvSpPr>
        <p:spPr>
          <a:xfrm>
            <a:off x="3733800" y="5699760"/>
            <a:ext cx="937260" cy="441960"/>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16" name="Double flèche horizontale 15"/>
          <p:cNvSpPr/>
          <p:nvPr/>
        </p:nvSpPr>
        <p:spPr>
          <a:xfrm>
            <a:off x="5745480" y="5699760"/>
            <a:ext cx="937260" cy="441960"/>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17" name="Double flèche horizontale 16"/>
          <p:cNvSpPr/>
          <p:nvPr/>
        </p:nvSpPr>
        <p:spPr>
          <a:xfrm>
            <a:off x="7856220" y="5699760"/>
            <a:ext cx="937260" cy="441960"/>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18" name="Double flèche horizontale 17"/>
          <p:cNvSpPr/>
          <p:nvPr/>
        </p:nvSpPr>
        <p:spPr>
          <a:xfrm>
            <a:off x="9894570" y="5684520"/>
            <a:ext cx="937260" cy="441960"/>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19" name="Double flèche horizontale 18"/>
          <p:cNvSpPr/>
          <p:nvPr/>
        </p:nvSpPr>
        <p:spPr>
          <a:xfrm rot="5400000">
            <a:off x="5531237" y="4338707"/>
            <a:ext cx="1365746" cy="441960"/>
          </a:xfrm>
          <a:prstGeom prst="lef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21" name="Rectangle 20"/>
          <p:cNvSpPr/>
          <p:nvPr/>
        </p:nvSpPr>
        <p:spPr>
          <a:xfrm>
            <a:off x="3992989" y="6488668"/>
            <a:ext cx="4442242" cy="369332"/>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fr-FR" dirty="0" smtClean="0">
                <a:solidFill>
                  <a:schemeClr val="bg1"/>
                </a:solidFill>
              </a:rPr>
              <a:t>« Camarades » : délation, espionnage</a:t>
            </a:r>
            <a:endParaRPr lang="fr-FR" dirty="0">
              <a:solidFill>
                <a:schemeClr val="bg1"/>
              </a:solidFill>
            </a:endParaRPr>
          </a:p>
        </p:txBody>
      </p:sp>
      <p:sp>
        <p:nvSpPr>
          <p:cNvPr id="22" name="Rectangle 21"/>
          <p:cNvSpPr/>
          <p:nvPr/>
        </p:nvSpPr>
        <p:spPr>
          <a:xfrm>
            <a:off x="6664362" y="4152483"/>
            <a:ext cx="3013967" cy="1200329"/>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fr-FR" dirty="0" smtClean="0">
                <a:solidFill>
                  <a:schemeClr val="bg1"/>
                </a:solidFill>
              </a:rPr>
              <a:t>Parti unique tout-puissant</a:t>
            </a:r>
          </a:p>
          <a:p>
            <a:r>
              <a:rPr lang="fr-FR" dirty="0" smtClean="0">
                <a:solidFill>
                  <a:schemeClr val="bg1"/>
                </a:solidFill>
              </a:rPr>
              <a:t>omniscient, sachant tout </a:t>
            </a:r>
          </a:p>
          <a:p>
            <a:r>
              <a:rPr lang="fr-FR" dirty="0" smtClean="0">
                <a:solidFill>
                  <a:schemeClr val="bg1"/>
                </a:solidFill>
              </a:rPr>
              <a:t>sur tout le monde</a:t>
            </a:r>
          </a:p>
          <a:p>
            <a:r>
              <a:rPr lang="fr-FR" dirty="0" smtClean="0">
                <a:solidFill>
                  <a:schemeClr val="bg1"/>
                </a:solidFill>
              </a:rPr>
              <a:t>Pas de vie privée</a:t>
            </a:r>
            <a:endParaRPr lang="fr-FR" dirty="0">
              <a:solidFill>
                <a:schemeClr val="bg1"/>
              </a:solidFill>
            </a:endParaRPr>
          </a:p>
        </p:txBody>
      </p:sp>
      <p:sp>
        <p:nvSpPr>
          <p:cNvPr id="14" name="Rectangle 13"/>
          <p:cNvSpPr/>
          <p:nvPr/>
        </p:nvSpPr>
        <p:spPr>
          <a:xfrm>
            <a:off x="512982" y="2209621"/>
            <a:ext cx="4702908" cy="2862322"/>
          </a:xfrm>
          <a:prstGeom prst="rect">
            <a:avLst/>
          </a:prstGeom>
        </p:spPr>
        <p:txBody>
          <a:bodyPr wrap="square">
            <a:spAutoFit/>
          </a:bodyPr>
          <a:lstStyle/>
          <a:p>
            <a:r>
              <a:rPr lang="fr-FR" sz="2000" dirty="0" smtClean="0"/>
              <a:t>L’entre-connaissance totalitaire :  l’amour faux poussé à son paroxysme : tout le monde se soumet passivement à une surveillance généralisée et irresponsable pour une « sécurité » paranoïaque qui supprime toute liberté individuelle et fait du pouvoir un Dieu absolu.</a:t>
            </a:r>
            <a:endParaRPr lang="fr-FR" sz="2000" dirty="0"/>
          </a:p>
        </p:txBody>
      </p:sp>
      <p:sp>
        <p:nvSpPr>
          <p:cNvPr id="3" name="Rectangle 2"/>
          <p:cNvSpPr/>
          <p:nvPr/>
        </p:nvSpPr>
        <p:spPr>
          <a:xfrm>
            <a:off x="7414260" y="2357096"/>
            <a:ext cx="4386870" cy="646331"/>
          </a:xfrm>
          <a:prstGeom prst="rect">
            <a:avLst/>
          </a:prstGeom>
        </p:spPr>
        <p:txBody>
          <a:bodyPr wrap="square">
            <a:spAutoFit/>
          </a:bodyPr>
          <a:lstStyle/>
          <a:p>
            <a:r>
              <a:rPr lang="fr-FR" dirty="0">
                <a:solidFill>
                  <a:srgbClr val="FFC000"/>
                </a:solidFill>
              </a:rPr>
              <a:t>La </a:t>
            </a:r>
            <a:r>
              <a:rPr lang="fr-FR" dirty="0" smtClean="0">
                <a:solidFill>
                  <a:srgbClr val="FFC000"/>
                </a:solidFill>
              </a:rPr>
              <a:t>« vie </a:t>
            </a:r>
            <a:r>
              <a:rPr lang="fr-FR" dirty="0">
                <a:solidFill>
                  <a:srgbClr val="FFC000"/>
                </a:solidFill>
              </a:rPr>
              <a:t>des </a:t>
            </a:r>
            <a:r>
              <a:rPr lang="fr-FR" dirty="0" smtClean="0">
                <a:solidFill>
                  <a:srgbClr val="FFC000"/>
                </a:solidFill>
              </a:rPr>
              <a:t>autres », </a:t>
            </a:r>
            <a:r>
              <a:rPr lang="fr-FR" dirty="0">
                <a:solidFill>
                  <a:srgbClr val="FFC000"/>
                </a:solidFill>
              </a:rPr>
              <a:t>froidement scannée et archivée</a:t>
            </a:r>
          </a:p>
        </p:txBody>
      </p:sp>
    </p:spTree>
    <p:extLst>
      <p:ext uri="{BB962C8B-B14F-4D97-AF65-F5344CB8AC3E}">
        <p14:creationId xmlns:p14="http://schemas.microsoft.com/office/powerpoint/2010/main" val="268579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additive="base">
                                        <p:cTn id="7" dur="500" fill="hold"/>
                                        <p:tgtEl>
                                          <p:spTgt spid="1025"/>
                                        </p:tgtEl>
                                        <p:attrNameLst>
                                          <p:attrName>ppt_x</p:attrName>
                                        </p:attrNameLst>
                                      </p:cBhvr>
                                      <p:tavLst>
                                        <p:tav tm="0">
                                          <p:val>
                                            <p:strVal val="#ppt_x"/>
                                          </p:val>
                                        </p:tav>
                                        <p:tav tm="100000">
                                          <p:val>
                                            <p:strVal val="#ppt_x"/>
                                          </p:val>
                                        </p:tav>
                                      </p:tavLst>
                                    </p:anim>
                                    <p:anim calcmode="lin" valueType="num">
                                      <p:cBhvr additive="base">
                                        <p:cTn id="8"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4506" y="485988"/>
            <a:ext cx="9974782" cy="1038012"/>
          </a:xfrm>
        </p:spPr>
        <p:txBody>
          <a:bodyPr/>
          <a:lstStyle/>
          <a:p>
            <a:pPr algn="ctr"/>
            <a:r>
              <a:rPr lang="fr-FR" sz="4000" b="1" dirty="0" smtClean="0">
                <a:solidFill>
                  <a:srgbClr val="FFC000"/>
                </a:solidFill>
                <a:effectLst>
                  <a:outerShdw blurRad="38100" dist="38100" dir="2700000" algn="tl">
                    <a:srgbClr val="000000">
                      <a:alpha val="43137"/>
                    </a:srgbClr>
                  </a:outerShdw>
                </a:effectLst>
              </a:rPr>
              <a:t>Panoptique, 1984, Secret story</a:t>
            </a:r>
            <a:endParaRPr lang="fr-FR" sz="4000" b="1" dirty="0">
              <a:solidFill>
                <a:srgbClr val="FFC000"/>
              </a:solidFill>
              <a:effectLst>
                <a:outerShdw blurRad="38100" dist="38100" dir="2700000" algn="tl">
                  <a:srgbClr val="000000">
                    <a:alpha val="43137"/>
                  </a:srgbClr>
                </a:outerShdw>
              </a:effectLst>
            </a:endParaRPr>
          </a:p>
        </p:txBody>
      </p:sp>
      <p:pic>
        <p:nvPicPr>
          <p:cNvPr id="2050" name="Picture 2" descr="https://philotique.files.wordpress.com/2011/11/big_brother_is_watching_you4.jpg?w=204&amp;h=300">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05143" y="2363111"/>
            <a:ext cx="1854393" cy="27270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459536" y="2333542"/>
            <a:ext cx="4130040" cy="2585323"/>
          </a:xfrm>
          <a:prstGeom prst="rect">
            <a:avLst/>
          </a:prstGeom>
        </p:spPr>
        <p:txBody>
          <a:bodyPr wrap="square">
            <a:spAutoFit/>
          </a:bodyPr>
          <a:lstStyle/>
          <a:p>
            <a:r>
              <a:rPr lang="fr-FR" dirty="0"/>
              <a:t>À chaque palier, sur une affiche collée au mur, face à la cage </a:t>
            </a:r>
            <a:r>
              <a:rPr lang="fr-FR" dirty="0" smtClean="0"/>
              <a:t>de l’ascenseur</a:t>
            </a:r>
            <a:r>
              <a:rPr lang="fr-FR" dirty="0"/>
              <a:t>, l’énorme visage vous fixait du regard. C’était un de ces </a:t>
            </a:r>
            <a:r>
              <a:rPr lang="fr-FR" dirty="0" smtClean="0"/>
              <a:t>portraits arrangés </a:t>
            </a:r>
            <a:r>
              <a:rPr lang="fr-FR" dirty="0"/>
              <a:t>de telle sorte que les yeux semblent suivre celui qui passe. Une légende</a:t>
            </a:r>
            <a:r>
              <a:rPr lang="fr-FR" dirty="0" smtClean="0"/>
              <a:t>, sous </a:t>
            </a:r>
            <a:r>
              <a:rPr lang="fr-FR" dirty="0"/>
              <a:t>le portrait, disait : BIG BROTHER VOUS REGARDE</a:t>
            </a:r>
            <a:r>
              <a:rPr lang="fr-FR" dirty="0" smtClean="0"/>
              <a:t>. 1984 </a:t>
            </a:r>
            <a:r>
              <a:rPr lang="fr-FR" dirty="0" smtClean="0"/>
              <a:t>George Orwell</a:t>
            </a:r>
            <a:endParaRPr lang="fr-FR" dirty="0"/>
          </a:p>
        </p:txBody>
      </p:sp>
      <p:pic>
        <p:nvPicPr>
          <p:cNvPr id="2052" name="Picture 4" descr="https://philosophyforchange.files.wordpress.com/2012/06/real-panopticon.jpg?w=300&amp;h=25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44505" y="2363111"/>
            <a:ext cx="4987452" cy="38528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4505" y="6215974"/>
            <a:ext cx="4987452" cy="646331"/>
          </a:xfrm>
          <a:prstGeom prst="rect">
            <a:avLst/>
          </a:prstGeom>
        </p:spPr>
        <p:txBody>
          <a:bodyPr wrap="square">
            <a:spAutoFit/>
          </a:bodyPr>
          <a:lstStyle/>
          <a:p>
            <a:pPr algn="ctr"/>
            <a:r>
              <a:rPr lang="fr-FR" dirty="0" smtClean="0"/>
              <a:t>Panoptique, la prison où on voit tous </a:t>
            </a:r>
          </a:p>
          <a:p>
            <a:pPr algn="ctr"/>
            <a:r>
              <a:rPr lang="fr-FR" dirty="0" smtClean="0"/>
              <a:t>les détenus dans leur intimité</a:t>
            </a:r>
            <a:endParaRPr lang="fr-FR" dirty="0"/>
          </a:p>
        </p:txBody>
      </p:sp>
      <p:pic>
        <p:nvPicPr>
          <p:cNvPr id="1026" name="Picture 2" descr="Secret Story 9 : Replay Express de la quotidienne du 10 novembre, la supercherie est dévoilée aux finalistes">
            <a:hlinkClick r:id="rId5" tooltip="Secret Story 9 : Replay Express de la quotidienne du 10 novembre, la supercherie est dévoilée aux finalistes"/>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8055" y="5090160"/>
            <a:ext cx="2660777" cy="1550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00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2976" y="470748"/>
            <a:ext cx="10007807" cy="1312332"/>
          </a:xfrm>
        </p:spPr>
        <p:txBody>
          <a:bodyPr/>
          <a:lstStyle/>
          <a:p>
            <a:pPr algn="ctr"/>
            <a:r>
              <a:rPr lang="fr-FR" sz="4000" b="1" dirty="0" smtClean="0">
                <a:solidFill>
                  <a:srgbClr val="FFC000"/>
                </a:solidFill>
                <a:effectLst>
                  <a:outerShdw blurRad="38100" dist="38100" dir="2700000" algn="tl">
                    <a:srgbClr val="000000">
                      <a:alpha val="43137"/>
                    </a:srgbClr>
                  </a:outerShdw>
                </a:effectLst>
              </a:rPr>
              <a:t>L’entre-connaissance mystique</a:t>
            </a:r>
            <a:br>
              <a:rPr lang="fr-FR" sz="4000" b="1" dirty="0" smtClean="0">
                <a:solidFill>
                  <a:srgbClr val="FFC000"/>
                </a:solidFill>
                <a:effectLst>
                  <a:outerShdw blurRad="38100" dist="38100" dir="2700000" algn="tl">
                    <a:srgbClr val="000000">
                      <a:alpha val="43137"/>
                    </a:srgbClr>
                  </a:outerShdw>
                </a:effectLst>
              </a:rPr>
            </a:br>
            <a:r>
              <a:rPr lang="fr-FR" sz="4000" b="1" dirty="0" smtClean="0">
                <a:solidFill>
                  <a:srgbClr val="FFC000"/>
                </a:solidFill>
                <a:effectLst>
                  <a:outerShdw blurRad="38100" dist="38100" dir="2700000" algn="tl">
                    <a:srgbClr val="000000">
                      <a:alpha val="43137"/>
                    </a:srgbClr>
                  </a:outerShdw>
                </a:effectLst>
              </a:rPr>
              <a:t>Agape, </a:t>
            </a:r>
            <a:r>
              <a:rPr lang="fr-FR" sz="4000" b="1" dirty="0" err="1" smtClean="0">
                <a:solidFill>
                  <a:srgbClr val="FFC000"/>
                </a:solidFill>
                <a:effectLst>
                  <a:outerShdw blurRad="38100" dist="38100" dir="2700000" algn="tl">
                    <a:srgbClr val="000000">
                      <a:alpha val="43137"/>
                    </a:srgbClr>
                  </a:outerShdw>
                </a:effectLst>
              </a:rPr>
              <a:t>sophia</a:t>
            </a:r>
            <a:r>
              <a:rPr lang="fr-FR" sz="4000" b="1" dirty="0" smtClean="0">
                <a:solidFill>
                  <a:srgbClr val="FFC000"/>
                </a:solidFill>
                <a:effectLst>
                  <a:outerShdw blurRad="38100" dist="38100" dir="2700000" algn="tl">
                    <a:srgbClr val="000000">
                      <a:alpha val="43137"/>
                    </a:srgbClr>
                  </a:outerShdw>
                </a:effectLst>
              </a:rPr>
              <a:t>, logos</a:t>
            </a:r>
            <a:endParaRPr lang="fr-FR" sz="4000" b="1" dirty="0">
              <a:solidFill>
                <a:srgbClr val="FFC000"/>
              </a:solidFill>
              <a:effectLst>
                <a:outerShdw blurRad="38100" dist="38100" dir="2700000" algn="tl">
                  <a:srgbClr val="000000">
                    <a:alpha val="43137"/>
                  </a:srgbClr>
                </a:outerShdw>
              </a:effectLst>
            </a:endParaRPr>
          </a:p>
        </p:txBody>
      </p:sp>
      <p:sp>
        <p:nvSpPr>
          <p:cNvPr id="4" name="Ellipse 3"/>
          <p:cNvSpPr/>
          <p:nvPr/>
        </p:nvSpPr>
        <p:spPr>
          <a:xfrm>
            <a:off x="514350" y="5379720"/>
            <a:ext cx="1173480" cy="108204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5" name="Ellipse 4"/>
          <p:cNvSpPr/>
          <p:nvPr/>
        </p:nvSpPr>
        <p:spPr>
          <a:xfrm>
            <a:off x="4671060" y="5379720"/>
            <a:ext cx="1173480" cy="108204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6" name="Ellipse 5"/>
          <p:cNvSpPr/>
          <p:nvPr/>
        </p:nvSpPr>
        <p:spPr>
          <a:xfrm>
            <a:off x="2606040" y="5379720"/>
            <a:ext cx="1173480" cy="108204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7" name="Ellipse 6"/>
          <p:cNvSpPr/>
          <p:nvPr/>
        </p:nvSpPr>
        <p:spPr>
          <a:xfrm>
            <a:off x="5505450" y="2409713"/>
            <a:ext cx="1615440" cy="1506967"/>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dirty="0" smtClean="0"/>
              <a:t>Dieu</a:t>
            </a:r>
          </a:p>
          <a:p>
            <a:pPr algn="ctr"/>
            <a:r>
              <a:rPr lang="fr-FR" dirty="0" smtClean="0"/>
              <a:t>(Parent)</a:t>
            </a:r>
            <a:endParaRPr lang="fr-FR" dirty="0"/>
          </a:p>
        </p:txBody>
      </p:sp>
      <p:sp>
        <p:nvSpPr>
          <p:cNvPr id="8" name="Ellipse 7"/>
          <p:cNvSpPr/>
          <p:nvPr/>
        </p:nvSpPr>
        <p:spPr>
          <a:xfrm>
            <a:off x="8831580" y="5379720"/>
            <a:ext cx="1173480" cy="108204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9" name="Ellipse 8"/>
          <p:cNvSpPr/>
          <p:nvPr/>
        </p:nvSpPr>
        <p:spPr>
          <a:xfrm>
            <a:off x="6682740" y="5379720"/>
            <a:ext cx="1173480" cy="108204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10" name="Ellipse 9"/>
          <p:cNvSpPr/>
          <p:nvPr/>
        </p:nvSpPr>
        <p:spPr>
          <a:xfrm>
            <a:off x="10713720" y="5379720"/>
            <a:ext cx="1173480" cy="108204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12" name="Double flèche horizontale 11"/>
          <p:cNvSpPr/>
          <p:nvPr/>
        </p:nvSpPr>
        <p:spPr>
          <a:xfrm>
            <a:off x="1668780" y="5699760"/>
            <a:ext cx="937260" cy="441960"/>
          </a:xfrm>
          <a:prstGeom prst="lef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3" name="Double flèche horizontale 12"/>
          <p:cNvSpPr/>
          <p:nvPr/>
        </p:nvSpPr>
        <p:spPr>
          <a:xfrm>
            <a:off x="3737610" y="5715000"/>
            <a:ext cx="937260" cy="441960"/>
          </a:xfrm>
          <a:prstGeom prst="lef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4" name="Double flèche horizontale 13"/>
          <p:cNvSpPr/>
          <p:nvPr/>
        </p:nvSpPr>
        <p:spPr>
          <a:xfrm>
            <a:off x="5764530" y="5715000"/>
            <a:ext cx="937260" cy="441960"/>
          </a:xfrm>
          <a:prstGeom prst="lef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5" name="Double flèche horizontale 14"/>
          <p:cNvSpPr/>
          <p:nvPr/>
        </p:nvSpPr>
        <p:spPr>
          <a:xfrm>
            <a:off x="7856220" y="5715000"/>
            <a:ext cx="937260" cy="441960"/>
          </a:xfrm>
          <a:prstGeom prst="lef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6" name="Double flèche horizontale 15"/>
          <p:cNvSpPr/>
          <p:nvPr/>
        </p:nvSpPr>
        <p:spPr>
          <a:xfrm>
            <a:off x="9825990" y="5715000"/>
            <a:ext cx="937260" cy="441960"/>
          </a:xfrm>
          <a:prstGeom prst="lef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7" name="Rectangle 16"/>
          <p:cNvSpPr/>
          <p:nvPr/>
        </p:nvSpPr>
        <p:spPr>
          <a:xfrm>
            <a:off x="5242560" y="6502122"/>
            <a:ext cx="1859805" cy="369332"/>
          </a:xfrm>
          <a:prstGeom prst="rect">
            <a:avLst/>
          </a:prstGeom>
        </p:spPr>
        <p:txBody>
          <a:bodyPr wrap="none">
            <a:spAutoFit/>
          </a:bodyPr>
          <a:lstStyle/>
          <a:p>
            <a:r>
              <a:rPr lang="fr-FR" dirty="0"/>
              <a:t>frères et sœurs </a:t>
            </a:r>
          </a:p>
        </p:txBody>
      </p:sp>
      <p:sp>
        <p:nvSpPr>
          <p:cNvPr id="18" name="Rectangle 17"/>
          <p:cNvSpPr/>
          <p:nvPr/>
        </p:nvSpPr>
        <p:spPr>
          <a:xfrm>
            <a:off x="512982" y="2560320"/>
            <a:ext cx="4927698" cy="2308324"/>
          </a:xfrm>
          <a:prstGeom prst="rect">
            <a:avLst/>
          </a:prstGeom>
        </p:spPr>
        <p:txBody>
          <a:bodyPr wrap="square">
            <a:spAutoFit/>
          </a:bodyPr>
          <a:lstStyle/>
          <a:p>
            <a:r>
              <a:rPr lang="fr-FR" dirty="0" smtClean="0"/>
              <a:t>L’entre-connaissance « mystique » du Royaume de Dieu s’appuie sur l’amour vrai qui tend vers sa plénitude : chaque personne s’efforce de grandir dans une bienveillance responsable et met sa liberté et sa responsabilité personnelle au service </a:t>
            </a:r>
            <a:r>
              <a:rPr lang="fr-FR" dirty="0" smtClean="0"/>
              <a:t>de </a:t>
            </a:r>
            <a:r>
              <a:rPr lang="fr-FR" dirty="0" smtClean="0"/>
              <a:t>son prochain et du but de l’ensemble. </a:t>
            </a:r>
            <a:endParaRPr lang="fr-FR" dirty="0"/>
          </a:p>
        </p:txBody>
      </p:sp>
      <p:sp>
        <p:nvSpPr>
          <p:cNvPr id="19" name="Double flèche horizontale 18"/>
          <p:cNvSpPr/>
          <p:nvPr/>
        </p:nvSpPr>
        <p:spPr>
          <a:xfrm rot="5400000">
            <a:off x="5413786" y="4247478"/>
            <a:ext cx="1698812" cy="1037216"/>
          </a:xfrm>
          <a:prstGeom prst="lef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20" name="Rectangle 19"/>
          <p:cNvSpPr/>
          <p:nvPr/>
        </p:nvSpPr>
        <p:spPr>
          <a:xfrm>
            <a:off x="7398863" y="2560320"/>
            <a:ext cx="4432624" cy="1754326"/>
          </a:xfrm>
          <a:prstGeom prst="rect">
            <a:avLst/>
          </a:prstGeom>
        </p:spPr>
        <p:txBody>
          <a:bodyPr wrap="none">
            <a:spAutoFit/>
          </a:bodyPr>
          <a:lstStyle/>
          <a:p>
            <a:r>
              <a:rPr lang="fr-FR" dirty="0">
                <a:solidFill>
                  <a:prstClr val="black"/>
                </a:solidFill>
              </a:rPr>
              <a:t>Chaque rencontre </a:t>
            </a:r>
            <a:r>
              <a:rPr lang="fr-FR" dirty="0" smtClean="0">
                <a:solidFill>
                  <a:prstClr val="black"/>
                </a:solidFill>
              </a:rPr>
              <a:t>libre et fortuite</a:t>
            </a:r>
          </a:p>
          <a:p>
            <a:r>
              <a:rPr lang="fr-FR" dirty="0">
                <a:solidFill>
                  <a:prstClr val="black"/>
                </a:solidFill>
              </a:rPr>
              <a:t>a</a:t>
            </a:r>
            <a:r>
              <a:rPr lang="fr-FR" dirty="0" smtClean="0">
                <a:solidFill>
                  <a:prstClr val="black"/>
                </a:solidFill>
              </a:rPr>
              <a:t>vec autrui me révèle non pas un </a:t>
            </a:r>
          </a:p>
          <a:p>
            <a:r>
              <a:rPr lang="fr-FR" dirty="0" smtClean="0">
                <a:solidFill>
                  <a:prstClr val="black"/>
                </a:solidFill>
              </a:rPr>
              <a:t>Inconnu, mais un frère ou une sœur. </a:t>
            </a:r>
          </a:p>
          <a:p>
            <a:r>
              <a:rPr lang="fr-FR" dirty="0" smtClean="0">
                <a:solidFill>
                  <a:prstClr val="black"/>
                </a:solidFill>
              </a:rPr>
              <a:t>L’expérience d’une affinité donne un </a:t>
            </a:r>
          </a:p>
          <a:p>
            <a:r>
              <a:rPr lang="fr-FR" dirty="0">
                <a:solidFill>
                  <a:prstClr val="black"/>
                </a:solidFill>
              </a:rPr>
              <a:t>s</a:t>
            </a:r>
            <a:r>
              <a:rPr lang="fr-FR" dirty="0" smtClean="0">
                <a:solidFill>
                  <a:prstClr val="black"/>
                </a:solidFill>
              </a:rPr>
              <a:t>entiment de </a:t>
            </a:r>
            <a:r>
              <a:rPr lang="fr-FR" dirty="0" err="1" smtClean="0">
                <a:solidFill>
                  <a:prstClr val="black"/>
                </a:solidFill>
              </a:rPr>
              <a:t>mektoub</a:t>
            </a:r>
            <a:r>
              <a:rPr lang="fr-FR" dirty="0" smtClean="0">
                <a:solidFill>
                  <a:prstClr val="black"/>
                </a:solidFill>
              </a:rPr>
              <a:t> </a:t>
            </a:r>
            <a:r>
              <a:rPr lang="fr-FR" dirty="0" smtClean="0">
                <a:solidFill>
                  <a:prstClr val="black"/>
                </a:solidFill>
              </a:rPr>
              <a:t>ou </a:t>
            </a:r>
            <a:endParaRPr lang="fr-FR" dirty="0" smtClean="0">
              <a:solidFill>
                <a:prstClr val="black"/>
              </a:solidFill>
            </a:endParaRPr>
          </a:p>
          <a:p>
            <a:r>
              <a:rPr lang="fr-FR" dirty="0" err="1" smtClean="0">
                <a:solidFill>
                  <a:prstClr val="black"/>
                </a:solidFill>
              </a:rPr>
              <a:t>Inyeon</a:t>
            </a:r>
            <a:r>
              <a:rPr lang="fr-FR" dirty="0" smtClean="0">
                <a:solidFill>
                  <a:prstClr val="black"/>
                </a:solidFill>
              </a:rPr>
              <a:t> (voir diapo suivante)</a:t>
            </a:r>
            <a:endParaRPr lang="fr-FR" dirty="0"/>
          </a:p>
        </p:txBody>
      </p:sp>
    </p:spTree>
    <p:extLst>
      <p:ext uri="{BB962C8B-B14F-4D97-AF65-F5344CB8AC3E}">
        <p14:creationId xmlns:p14="http://schemas.microsoft.com/office/powerpoint/2010/main" val="1575163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502920" y="458768"/>
            <a:ext cx="10027920" cy="1080120"/>
          </a:xfrm>
          <a:noFill/>
        </p:spPr>
        <p:txBody>
          <a:bodyPr>
            <a:noAutofit/>
          </a:bodyPr>
          <a:lstStyle/>
          <a:p>
            <a:pPr algn="ctr"/>
            <a:r>
              <a:rPr lang="fr-FR" sz="6600" dirty="0" smtClean="0"/>
              <a:t>‘‘</a:t>
            </a:r>
            <a:r>
              <a:rPr lang="fr-FR" sz="6600" dirty="0" err="1" smtClean="0"/>
              <a:t>Inyeon</a:t>
            </a:r>
            <a:r>
              <a:rPr lang="fr-FR" sz="6600" dirty="0" smtClean="0"/>
              <a:t>’’; </a:t>
            </a:r>
            <a:r>
              <a:rPr lang="fr-FR" sz="6600" dirty="0" err="1" smtClean="0"/>
              <a:t>Mektoub</a:t>
            </a:r>
            <a:endParaRPr lang="fr-FR" sz="6600" dirty="0"/>
          </a:p>
        </p:txBody>
      </p:sp>
      <p:sp>
        <p:nvSpPr>
          <p:cNvPr id="5" name="Espace réservé du contenu 2"/>
          <p:cNvSpPr>
            <a:spLocks noGrp="1"/>
          </p:cNvSpPr>
          <p:nvPr>
            <p:ph idx="1"/>
          </p:nvPr>
        </p:nvSpPr>
        <p:spPr>
          <a:xfrm>
            <a:off x="335360" y="2500046"/>
            <a:ext cx="11425269" cy="3642026"/>
          </a:xfrm>
        </p:spPr>
        <p:style>
          <a:lnRef idx="1">
            <a:schemeClr val="accent2"/>
          </a:lnRef>
          <a:fillRef idx="2">
            <a:schemeClr val="accent2"/>
          </a:fillRef>
          <a:effectRef idx="1">
            <a:schemeClr val="accent2"/>
          </a:effectRef>
          <a:fontRef idx="minor">
            <a:schemeClr val="dk1"/>
          </a:fontRef>
        </p:style>
        <p:txBody>
          <a:bodyPr>
            <a:noAutofit/>
          </a:bodyPr>
          <a:lstStyle/>
          <a:p>
            <a:r>
              <a:rPr lang="ko-KR" altLang="fr-FR" sz="2800" b="1" dirty="0" smtClean="0">
                <a:latin typeface="Arial Narrow" pitchFamily="34" charset="0"/>
              </a:rPr>
              <a:t>인연</a:t>
            </a:r>
            <a:r>
              <a:rPr lang="fr-FR" altLang="ko-KR" sz="2800" b="1" dirty="0" smtClean="0">
                <a:latin typeface="Arial Narrow" pitchFamily="34" charset="0"/>
              </a:rPr>
              <a:t>:</a:t>
            </a:r>
            <a:r>
              <a:rPr lang="fr-FR" sz="2800" b="1" dirty="0" smtClean="0">
                <a:latin typeface="Arial Narrow" pitchFamily="34" charset="0"/>
              </a:rPr>
              <a:t> karma; destinée; sort, liens ; </a:t>
            </a:r>
            <a:r>
              <a:rPr lang="fr-FR" sz="2800" b="1" i="1" dirty="0" smtClean="0">
                <a:latin typeface="Arial Narrow" pitchFamily="34" charset="0"/>
              </a:rPr>
              <a:t>affinité </a:t>
            </a:r>
            <a:r>
              <a:rPr lang="fr-FR" sz="2800" b="1" dirty="0" smtClean="0">
                <a:latin typeface="Arial Narrow" pitchFamily="34" charset="0"/>
              </a:rPr>
              <a:t>; une relation (Prédestination, intuition, </a:t>
            </a:r>
            <a:r>
              <a:rPr lang="fr-FR" sz="2800" b="1" dirty="0" err="1" smtClean="0">
                <a:latin typeface="Arial Narrow" pitchFamily="34" charset="0"/>
              </a:rPr>
              <a:t>kairos</a:t>
            </a:r>
            <a:r>
              <a:rPr lang="fr-FR" sz="2800" b="1" dirty="0" smtClean="0">
                <a:latin typeface="Arial Narrow" pitchFamily="34" charset="0"/>
              </a:rPr>
              <a:t>, réciprocité). Peut être lié à la notion de réincarnation, mais pas toujours</a:t>
            </a:r>
          </a:p>
          <a:p>
            <a:r>
              <a:rPr lang="fr-FR" sz="2800" b="1" dirty="0" err="1" smtClean="0">
                <a:latin typeface="Arial Narrow" pitchFamily="34" charset="0"/>
              </a:rPr>
              <a:t>Mektoub</a:t>
            </a:r>
            <a:r>
              <a:rPr lang="fr-FR" sz="2800" b="1" dirty="0" smtClean="0">
                <a:latin typeface="Arial Narrow" pitchFamily="34" charset="0"/>
              </a:rPr>
              <a:t> </a:t>
            </a:r>
            <a:r>
              <a:rPr lang="ar-AE" sz="2800" dirty="0" smtClean="0"/>
              <a:t>مكتوب</a:t>
            </a:r>
            <a:r>
              <a:rPr lang="fr-FR" sz="2800" b="1" dirty="0" smtClean="0">
                <a:latin typeface="Arial Narrow" pitchFamily="34" charset="0"/>
              </a:rPr>
              <a:t> : « c’était écrit » </a:t>
            </a:r>
            <a:r>
              <a:rPr lang="fr-FR" sz="2800" dirty="0"/>
              <a:t>« qui est écrit, prédestiné », participe passif de </a:t>
            </a:r>
            <a:r>
              <a:rPr lang="fr-FR" sz="2800" i="1" dirty="0" err="1"/>
              <a:t>kataba</a:t>
            </a:r>
            <a:r>
              <a:rPr lang="fr-FR" sz="2800" dirty="0"/>
              <a:t>, « écrire, prédestiner » .</a:t>
            </a:r>
            <a:endParaRPr lang="fr-FR" sz="2800" b="1" dirty="0" smtClean="0">
              <a:latin typeface="Arial Narrow" pitchFamily="34" charset="0"/>
            </a:endParaRPr>
          </a:p>
        </p:txBody>
      </p:sp>
    </p:spTree>
    <p:extLst>
      <p:ext uri="{BB962C8B-B14F-4D97-AF65-F5344CB8AC3E}">
        <p14:creationId xmlns:p14="http://schemas.microsoft.com/office/powerpoint/2010/main" val="677554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072348"/>
            <a:ext cx="12192000" cy="378565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r-FR" sz="2400" dirty="0" smtClean="0"/>
              <a:t>L’amour </a:t>
            </a:r>
            <a:r>
              <a:rPr lang="fr-FR" sz="2400" dirty="0"/>
              <a:t>ne disparaît </a:t>
            </a:r>
            <a:r>
              <a:rPr lang="fr-FR" sz="2400" dirty="0" smtClean="0"/>
              <a:t>jamais ; </a:t>
            </a:r>
            <a:r>
              <a:rPr lang="fr-FR" sz="2400" dirty="0"/>
              <a:t>que ce soient les langues, elles cesseront ; que ce soit la connaissance, elle sera </a:t>
            </a:r>
            <a:r>
              <a:rPr lang="fr-FR" sz="2400" dirty="0" smtClean="0"/>
              <a:t>abolie.</a:t>
            </a:r>
            <a:r>
              <a:rPr lang="fr-FR" sz="2400" dirty="0"/>
              <a:t> </a:t>
            </a:r>
            <a:r>
              <a:rPr lang="fr-FR" sz="2400" dirty="0" smtClean="0"/>
              <a:t>Car </a:t>
            </a:r>
            <a:r>
              <a:rPr lang="fr-FR" sz="2400" dirty="0"/>
              <a:t>nous </a:t>
            </a:r>
            <a:r>
              <a:rPr lang="fr-FR" sz="2400" dirty="0" smtClean="0"/>
              <a:t>connaissons partiellement</a:t>
            </a:r>
            <a:r>
              <a:rPr lang="fr-FR" sz="2400" dirty="0"/>
              <a:t> </a:t>
            </a:r>
            <a:r>
              <a:rPr lang="fr-FR" sz="2400" dirty="0" smtClean="0"/>
              <a:t>et </a:t>
            </a:r>
            <a:r>
              <a:rPr lang="fr-FR" sz="2400" dirty="0"/>
              <a:t>nous prophétisons </a:t>
            </a:r>
            <a:r>
              <a:rPr lang="fr-FR" sz="2400" dirty="0" smtClean="0"/>
              <a:t>partiellement</a:t>
            </a:r>
            <a:r>
              <a:rPr lang="fr-FR" sz="2400" dirty="0"/>
              <a:t> </a:t>
            </a:r>
            <a:r>
              <a:rPr lang="fr-FR" sz="2400" dirty="0" smtClean="0"/>
              <a:t>;</a:t>
            </a:r>
            <a:r>
              <a:rPr lang="fr-FR" sz="2400" dirty="0"/>
              <a:t> mais quand ce qui est complet </a:t>
            </a:r>
            <a:r>
              <a:rPr lang="fr-FR" sz="2400" dirty="0" smtClean="0"/>
              <a:t>arrivera </a:t>
            </a:r>
            <a:r>
              <a:rPr lang="fr-FR" sz="2400" dirty="0"/>
              <a:t>ce qui est partiel sera aboli. </a:t>
            </a:r>
            <a:r>
              <a:rPr lang="fr-FR" sz="2400" dirty="0" smtClean="0"/>
              <a:t>Quand </a:t>
            </a:r>
            <a:r>
              <a:rPr lang="fr-FR" sz="2400" dirty="0"/>
              <a:t>j’étais un tout-petit, je parlais comme un tout-petit, je pensais comme un tout-petit, je raisonnais comme un tout-petit ; </a:t>
            </a:r>
            <a:r>
              <a:rPr lang="fr-FR" sz="2400" dirty="0" smtClean="0"/>
              <a:t>mais </a:t>
            </a:r>
            <a:r>
              <a:rPr lang="fr-FR" sz="2400" dirty="0"/>
              <a:t>maintenant que je suis devenu un homme, j’ai aboli ce qui est [propre] au tout-petit. À présent, en effet, nous voyons, les contours étant indécis, au moyen d’un miroir de métal, mais alors ce sera face à face. À présent, je connais partiellement, mais alors je connaîtrai de façon exacte tout comme je suis connu de façon exacte</a:t>
            </a:r>
            <a:r>
              <a:rPr lang="fr-FR" sz="2400" dirty="0" smtClean="0"/>
              <a:t>. 1 Co </a:t>
            </a:r>
            <a:r>
              <a:rPr lang="fr-FR" sz="2400" dirty="0" smtClean="0"/>
              <a:t>13</a:t>
            </a:r>
            <a:endParaRPr lang="fr-FR" dirty="0"/>
          </a:p>
        </p:txBody>
      </p:sp>
      <p:sp>
        <p:nvSpPr>
          <p:cNvPr id="2" name="Rectangle 1"/>
          <p:cNvSpPr/>
          <p:nvPr/>
        </p:nvSpPr>
        <p:spPr>
          <a:xfrm>
            <a:off x="0" y="0"/>
            <a:ext cx="12192000" cy="313932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fr-FR" sz="6600" b="1" dirty="0" smtClean="0">
                <a:solidFill>
                  <a:srgbClr val="FFC000"/>
                </a:solidFill>
                <a:effectLst>
                  <a:outerShdw blurRad="38100" dist="38100" dir="2700000" algn="tl">
                    <a:srgbClr val="000000">
                      <a:alpha val="43137"/>
                    </a:srgbClr>
                  </a:outerShdw>
                </a:effectLst>
              </a:rPr>
              <a:t>Je </a:t>
            </a:r>
            <a:r>
              <a:rPr lang="fr-FR" sz="6600" b="1" dirty="0">
                <a:solidFill>
                  <a:srgbClr val="FFC000"/>
                </a:solidFill>
                <a:effectLst>
                  <a:outerShdw blurRad="38100" dist="38100" dir="2700000" algn="tl">
                    <a:srgbClr val="000000">
                      <a:alpha val="43137"/>
                    </a:srgbClr>
                  </a:outerShdw>
                </a:effectLst>
              </a:rPr>
              <a:t>connaîtrai de façon exacte tout comme je suis connu de façon exacte. </a:t>
            </a:r>
          </a:p>
        </p:txBody>
      </p:sp>
    </p:spTree>
    <p:extLst>
      <p:ext uri="{BB962C8B-B14F-4D97-AF65-F5344CB8AC3E}">
        <p14:creationId xmlns:p14="http://schemas.microsoft.com/office/powerpoint/2010/main" val="3483319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69154" y="470748"/>
            <a:ext cx="9955006" cy="1251372"/>
          </a:xfrm>
        </p:spPr>
        <p:txBody>
          <a:bodyPr/>
          <a:lstStyle/>
          <a:p>
            <a:pPr algn="ctr"/>
            <a:r>
              <a:rPr lang="fr-FR" sz="2800" dirty="0" smtClean="0"/>
              <a:t>Mot-clé : se dévoiler </a:t>
            </a:r>
            <a:br>
              <a:rPr lang="fr-FR" sz="2800" dirty="0" smtClean="0"/>
            </a:br>
            <a:r>
              <a:rPr lang="fr-FR" sz="2800" dirty="0" smtClean="0"/>
              <a:t>(mot favori de Rousseau dans </a:t>
            </a:r>
            <a:r>
              <a:rPr lang="fr-FR" sz="2800" i="1" dirty="0" smtClean="0"/>
              <a:t>les confessions</a:t>
            </a:r>
            <a:r>
              <a:rPr lang="fr-FR" sz="2800" dirty="0" smtClean="0"/>
              <a:t>)</a:t>
            </a:r>
            <a:endParaRPr lang="fr-FR" sz="2800" dirty="0"/>
          </a:p>
        </p:txBody>
      </p:sp>
      <p:sp>
        <p:nvSpPr>
          <p:cNvPr id="6" name="Espace réservé du contenu 5"/>
          <p:cNvSpPr>
            <a:spLocks noGrp="1"/>
          </p:cNvSpPr>
          <p:nvPr>
            <p:ph idx="1"/>
          </p:nvPr>
        </p:nvSpPr>
        <p:spPr>
          <a:xfrm>
            <a:off x="530114" y="3550920"/>
            <a:ext cx="9604486" cy="2606040"/>
          </a:xfrm>
        </p:spPr>
        <p:txBody>
          <a:bodyPr>
            <a:normAutofit/>
          </a:bodyPr>
          <a:lstStyle/>
          <a:p>
            <a:r>
              <a:rPr lang="fr-FR" sz="2400" dirty="0" smtClean="0"/>
              <a:t>Dedans, Intériorité, </a:t>
            </a:r>
            <a:r>
              <a:rPr lang="fr-FR" sz="2400" b="1" dirty="0" smtClean="0"/>
              <a:t>intimité,</a:t>
            </a:r>
            <a:r>
              <a:rPr lang="fr-FR" sz="2400" dirty="0" smtClean="0"/>
              <a:t> </a:t>
            </a:r>
            <a:r>
              <a:rPr lang="fr-FR" sz="2400" b="1" dirty="0" smtClean="0"/>
              <a:t>personne</a:t>
            </a:r>
            <a:endParaRPr lang="fr-FR" sz="2400" dirty="0"/>
          </a:p>
          <a:p>
            <a:r>
              <a:rPr lang="fr-FR" sz="2400" b="1" dirty="0" smtClean="0"/>
              <a:t>Échange</a:t>
            </a:r>
            <a:r>
              <a:rPr lang="fr-FR" sz="2400" dirty="0" smtClean="0"/>
              <a:t>, Connaissance, rencontre</a:t>
            </a:r>
            <a:r>
              <a:rPr lang="fr-FR" sz="2400" b="1" dirty="0" smtClean="0"/>
              <a:t>, </a:t>
            </a:r>
            <a:r>
              <a:rPr lang="fr-FR" sz="2400" dirty="0" smtClean="0"/>
              <a:t>Conversation, </a:t>
            </a:r>
            <a:endParaRPr lang="fr-FR" sz="2400" b="1" dirty="0" smtClean="0"/>
          </a:p>
          <a:p>
            <a:r>
              <a:rPr lang="fr-FR" sz="2400" dirty="0" smtClean="0"/>
              <a:t>Entre-connaissance, </a:t>
            </a:r>
            <a:r>
              <a:rPr lang="fr-FR" sz="2400" dirty="0" err="1" smtClean="0"/>
              <a:t>Mektoub</a:t>
            </a:r>
            <a:r>
              <a:rPr lang="fr-FR" sz="2400" dirty="0" smtClean="0"/>
              <a:t>, </a:t>
            </a:r>
            <a:r>
              <a:rPr lang="fr-FR" sz="2400" dirty="0" err="1" smtClean="0"/>
              <a:t>Inyeon</a:t>
            </a:r>
            <a:endParaRPr lang="fr-FR" sz="2400" dirty="0" smtClean="0"/>
          </a:p>
          <a:p>
            <a:r>
              <a:rPr lang="fr-FR" sz="2400" b="1" dirty="0" smtClean="0"/>
              <a:t>attention</a:t>
            </a:r>
            <a:endParaRPr lang="fr-FR" sz="2400" b="1" dirty="0"/>
          </a:p>
        </p:txBody>
      </p:sp>
      <p:sp>
        <p:nvSpPr>
          <p:cNvPr id="7" name="Rectangle 6"/>
          <p:cNvSpPr/>
          <p:nvPr/>
        </p:nvSpPr>
        <p:spPr>
          <a:xfrm>
            <a:off x="601368" y="2573774"/>
            <a:ext cx="3886000" cy="646331"/>
          </a:xfrm>
          <a:prstGeom prst="rect">
            <a:avLst/>
          </a:prstGeom>
        </p:spPr>
        <p:txBody>
          <a:bodyPr wrap="none">
            <a:spAutoFit/>
          </a:bodyPr>
          <a:lstStyle/>
          <a:p>
            <a:r>
              <a:rPr lang="fr-FR" sz="3600" b="1" dirty="0"/>
              <a:t>Autres mots-clés</a:t>
            </a:r>
          </a:p>
        </p:txBody>
      </p:sp>
    </p:spTree>
    <p:extLst>
      <p:ext uri="{BB962C8B-B14F-4D97-AF65-F5344CB8AC3E}">
        <p14:creationId xmlns:p14="http://schemas.microsoft.com/office/powerpoint/2010/main" val="4123540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542607" y="455508"/>
            <a:ext cx="9805353" cy="1479972"/>
          </a:xfrm>
        </p:spPr>
        <p:txBody>
          <a:bodyPr/>
          <a:lstStyle/>
          <a:p>
            <a:r>
              <a:rPr lang="fr-FR" dirty="0" smtClean="0"/>
              <a:t>Confessions de Saint-Augustin</a:t>
            </a:r>
            <a:br>
              <a:rPr lang="fr-FR" dirty="0" smtClean="0"/>
            </a:br>
            <a:r>
              <a:rPr lang="fr-FR" sz="3200" dirty="0" err="1"/>
              <a:t>E</a:t>
            </a:r>
            <a:r>
              <a:rPr lang="fr-FR" sz="3200" i="1" dirty="0" err="1" smtClean="0"/>
              <a:t>nuntiatio</a:t>
            </a:r>
            <a:r>
              <a:rPr lang="fr-FR" sz="3200" i="1" dirty="0" smtClean="0"/>
              <a:t> vitae (énoncé de la vie)</a:t>
            </a:r>
            <a:endParaRPr lang="fr-FR" sz="3200" dirty="0"/>
          </a:p>
        </p:txBody>
      </p:sp>
      <p:sp>
        <p:nvSpPr>
          <p:cNvPr id="6" name="Espace réservé du contenu 5"/>
          <p:cNvSpPr>
            <a:spLocks noGrp="1"/>
          </p:cNvSpPr>
          <p:nvPr>
            <p:ph idx="1"/>
          </p:nvPr>
        </p:nvSpPr>
        <p:spPr>
          <a:xfrm>
            <a:off x="472440" y="2496800"/>
            <a:ext cx="6096000" cy="4086880"/>
          </a:xfrm>
        </p:spPr>
        <p:txBody>
          <a:bodyPr>
            <a:normAutofit/>
          </a:bodyPr>
          <a:lstStyle/>
          <a:p>
            <a:r>
              <a:rPr lang="fr-FR" dirty="0" smtClean="0"/>
              <a:t>Augustin d’Hippone écrivit </a:t>
            </a:r>
            <a:r>
              <a:rPr lang="fr-FR" sz="1900" b="1" dirty="0" smtClean="0"/>
              <a:t>les Confessions </a:t>
            </a:r>
            <a:r>
              <a:rPr lang="fr-FR" dirty="0" smtClean="0"/>
              <a:t>à 45 </a:t>
            </a:r>
            <a:r>
              <a:rPr lang="fr-FR" dirty="0" smtClean="0"/>
              <a:t>ans. C’est la première autobiographie </a:t>
            </a:r>
            <a:r>
              <a:rPr lang="fr-FR" dirty="0" smtClean="0"/>
              <a:t>d’une telle profondeur : </a:t>
            </a:r>
            <a:r>
              <a:rPr lang="fr-FR" dirty="0" smtClean="0"/>
              <a:t>un homme, parlant à la première personne du singulier, rapporte sa vie à Dieu et aux êtres humains, dans un but de vérité spirituelle. Le vécu d’une personne révèle l’œuvre de Dieu, Son logos agit dans le cours de ma vie.</a:t>
            </a:r>
          </a:p>
          <a:p>
            <a:r>
              <a:rPr lang="fr-FR" dirty="0" smtClean="0"/>
              <a:t>Augustin raconte </a:t>
            </a:r>
            <a:r>
              <a:rPr lang="fr-FR" dirty="0"/>
              <a:t>sa quête </a:t>
            </a:r>
            <a:r>
              <a:rPr lang="fr-FR" dirty="0" smtClean="0"/>
              <a:t>de Dieu</a:t>
            </a:r>
            <a:r>
              <a:rPr lang="fr-FR" dirty="0"/>
              <a:t>. </a:t>
            </a:r>
            <a:r>
              <a:rPr lang="fr-FR" dirty="0" smtClean="0"/>
              <a:t>Avec un </a:t>
            </a:r>
            <a:r>
              <a:rPr lang="fr-FR" dirty="0"/>
              <a:t>double but : avouer ses péchés et ses fautes directement à Dieu (confession au sens chrétien) mais aussi proclamer la gloire de Dieu. </a:t>
            </a:r>
            <a:r>
              <a:rPr lang="fr-FR" dirty="0" smtClean="0"/>
              <a:t>Ouvrage </a:t>
            </a:r>
            <a:r>
              <a:rPr lang="fr-FR" dirty="0" smtClean="0"/>
              <a:t>spirituel fondamental et </a:t>
            </a:r>
            <a:r>
              <a:rPr lang="fr-FR" dirty="0" smtClean="0"/>
              <a:t>chef-d’œuvre littéraire, capable de toucher le cœur de tous les êtres humains.</a:t>
            </a:r>
            <a:endParaRPr lang="fr-FR" dirty="0"/>
          </a:p>
        </p:txBody>
      </p:sp>
      <p:sp>
        <p:nvSpPr>
          <p:cNvPr id="7" name="Rectangle 6"/>
          <p:cNvSpPr/>
          <p:nvPr/>
        </p:nvSpPr>
        <p:spPr>
          <a:xfrm>
            <a:off x="6751322" y="3432175"/>
            <a:ext cx="5440679" cy="3139321"/>
          </a:xfrm>
          <a:prstGeom prst="rect">
            <a:avLst/>
          </a:prstGeom>
        </p:spPr>
        <p:txBody>
          <a:bodyPr wrap="square">
            <a:spAutoFit/>
          </a:bodyPr>
          <a:lstStyle/>
          <a:p>
            <a:r>
              <a:rPr lang="fr-FR" dirty="0" smtClean="0"/>
              <a:t>12 ans après les Confessions, Augustin </a:t>
            </a:r>
            <a:r>
              <a:rPr lang="fr-FR" dirty="0"/>
              <a:t>est revenu sur ce qu’il appelle l’</a:t>
            </a:r>
            <a:r>
              <a:rPr lang="fr-FR" i="1" dirty="0" err="1"/>
              <a:t>enuntiatio</a:t>
            </a:r>
            <a:r>
              <a:rPr lang="fr-FR" i="1" dirty="0"/>
              <a:t> v</a:t>
            </a:r>
            <a:r>
              <a:rPr lang="fr-FR" i="1" dirty="0" smtClean="0"/>
              <a:t>itae</a:t>
            </a:r>
            <a:r>
              <a:rPr lang="fr-FR" dirty="0"/>
              <a:t>. Il faut, dit-il, « raconter sa vie », non pour se complaire à </a:t>
            </a:r>
            <a:r>
              <a:rPr lang="fr-FR" dirty="0" smtClean="0"/>
              <a:t>soi-même, </a:t>
            </a:r>
            <a:r>
              <a:rPr lang="fr-FR" dirty="0"/>
              <a:t>mais pour </a:t>
            </a:r>
            <a:r>
              <a:rPr lang="fr-FR" dirty="0" smtClean="0"/>
              <a:t>être utile aux </a:t>
            </a:r>
            <a:r>
              <a:rPr lang="fr-FR" dirty="0"/>
              <a:t>autres. C’est un service dû à l’humanité, la confession de soi complétant nécessairement celles de foi et de louange. Au moment de dire l’état de son âme, Augustin écrira : « Je veux faire la vérité dans mon cœur, devant toi par la confession, mais aussi dans mon livre, devant de nombreux témoins » (X,3). </a:t>
            </a:r>
          </a:p>
        </p:txBody>
      </p:sp>
      <p:pic>
        <p:nvPicPr>
          <p:cNvPr id="2050" name="Picture 2" descr="Saint Augustin, Confessions, Livre X (folio classi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4600" y="-1"/>
            <a:ext cx="2057400" cy="3465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242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idx="4294967295"/>
          </p:nvPr>
        </p:nvSpPr>
        <p:spPr>
          <a:xfrm>
            <a:off x="0" y="0"/>
            <a:ext cx="12192000" cy="708025"/>
          </a:xfrm>
        </p:spPr>
        <p:style>
          <a:lnRef idx="0">
            <a:schemeClr val="accent1"/>
          </a:lnRef>
          <a:fillRef idx="3">
            <a:schemeClr val="accent1"/>
          </a:fillRef>
          <a:effectRef idx="3">
            <a:schemeClr val="accent1"/>
          </a:effectRef>
          <a:fontRef idx="minor">
            <a:schemeClr val="lt1"/>
          </a:fontRef>
        </p:style>
        <p:txBody>
          <a:bodyPr/>
          <a:lstStyle/>
          <a:p>
            <a:pPr algn="ctr"/>
            <a:r>
              <a:rPr lang="fr-FR" sz="4000" dirty="0" smtClean="0"/>
              <a:t>Deux </a:t>
            </a:r>
            <a:r>
              <a:rPr lang="fr-FR" sz="4000" dirty="0" smtClean="0"/>
              <a:t>temps forts de </a:t>
            </a:r>
            <a:r>
              <a:rPr lang="fr-FR" sz="4000" dirty="0" smtClean="0"/>
              <a:t>l’invention de la personne</a:t>
            </a:r>
            <a:endParaRPr lang="fr-FR" sz="4000" dirty="0"/>
          </a:p>
        </p:txBody>
      </p:sp>
      <p:sp>
        <p:nvSpPr>
          <p:cNvPr id="5" name="Espace réservé du texte 4"/>
          <p:cNvSpPr>
            <a:spLocks noGrp="1"/>
          </p:cNvSpPr>
          <p:nvPr>
            <p:ph type="body" idx="4294967295"/>
          </p:nvPr>
        </p:nvSpPr>
        <p:spPr>
          <a:xfrm>
            <a:off x="0" y="759460"/>
            <a:ext cx="5643880" cy="947420"/>
          </a:xfrm>
        </p:spPr>
        <p:style>
          <a:lnRef idx="0">
            <a:schemeClr val="accent3"/>
          </a:lnRef>
          <a:fillRef idx="3">
            <a:schemeClr val="accent3"/>
          </a:fillRef>
          <a:effectRef idx="3">
            <a:schemeClr val="accent3"/>
          </a:effectRef>
          <a:fontRef idx="minor">
            <a:schemeClr val="lt1"/>
          </a:fontRef>
        </p:style>
        <p:txBody>
          <a:bodyPr>
            <a:normAutofit lnSpcReduction="10000"/>
          </a:bodyPr>
          <a:lstStyle/>
          <a:p>
            <a:pPr marL="0" indent="0">
              <a:buNone/>
            </a:pPr>
            <a:r>
              <a:rPr lang="fr-FR" sz="2400" dirty="0" smtClean="0"/>
              <a:t>Connais-toi toi-même (Socrate)</a:t>
            </a:r>
          </a:p>
          <a:p>
            <a:pPr marL="0" indent="0">
              <a:buNone/>
            </a:pPr>
            <a:r>
              <a:rPr lang="fr-FR" sz="2400" dirty="0" smtClean="0"/>
              <a:t>Introspection, monologue intérieur</a:t>
            </a:r>
            <a:endParaRPr lang="fr-FR" sz="2400" dirty="0"/>
          </a:p>
        </p:txBody>
      </p:sp>
      <p:sp>
        <p:nvSpPr>
          <p:cNvPr id="6" name="Espace réservé du contenu 5"/>
          <p:cNvSpPr>
            <a:spLocks noGrp="1"/>
          </p:cNvSpPr>
          <p:nvPr>
            <p:ph sz="half" idx="4294967295"/>
          </p:nvPr>
        </p:nvSpPr>
        <p:spPr>
          <a:xfrm>
            <a:off x="0" y="1687830"/>
            <a:ext cx="3535680" cy="4739640"/>
          </a:xfrm>
        </p:spPr>
        <p:style>
          <a:lnRef idx="1">
            <a:schemeClr val="accent3"/>
          </a:lnRef>
          <a:fillRef idx="2">
            <a:schemeClr val="accent3"/>
          </a:fillRef>
          <a:effectRef idx="1">
            <a:schemeClr val="accent3"/>
          </a:effectRef>
          <a:fontRef idx="minor">
            <a:schemeClr val="dk1"/>
          </a:fontRef>
        </p:style>
        <p:txBody>
          <a:bodyPr>
            <a:noAutofit/>
          </a:bodyPr>
          <a:lstStyle/>
          <a:p>
            <a:r>
              <a:rPr lang="fr-FR" sz="2000" dirty="0" smtClean="0"/>
              <a:t>Ne pas simplement s’informer des faits du dehors par curiosité et soif de savoir</a:t>
            </a:r>
          </a:p>
          <a:p>
            <a:r>
              <a:rPr lang="fr-FR" sz="2000" dirty="0" smtClean="0"/>
              <a:t>Explorer l’</a:t>
            </a:r>
            <a:r>
              <a:rPr lang="fr-FR" sz="2000" dirty="0"/>
              <a:t>ê</a:t>
            </a:r>
            <a:r>
              <a:rPr lang="fr-FR" sz="2000" dirty="0" smtClean="0"/>
              <a:t>tre intérieur, se transformer en personne vraie. La vérité réside en moi et s’exprime sous forme de sagesse vécue, de « réalisation »</a:t>
            </a:r>
          </a:p>
          <a:p>
            <a:r>
              <a:rPr lang="fr-FR" sz="2000" dirty="0" smtClean="0"/>
              <a:t>Devenir soi et l’exprimer</a:t>
            </a:r>
            <a:endParaRPr lang="fr-FR" sz="2000" dirty="0"/>
          </a:p>
        </p:txBody>
      </p:sp>
      <p:sp>
        <p:nvSpPr>
          <p:cNvPr id="7" name="Espace réservé du texte 6"/>
          <p:cNvSpPr>
            <a:spLocks noGrp="1"/>
          </p:cNvSpPr>
          <p:nvPr>
            <p:ph type="body" sz="quarter" idx="4294967295"/>
          </p:nvPr>
        </p:nvSpPr>
        <p:spPr>
          <a:xfrm>
            <a:off x="5826759" y="759460"/>
            <a:ext cx="6365241" cy="1008380"/>
          </a:xfrm>
        </p:spPr>
        <p:style>
          <a:lnRef idx="0">
            <a:schemeClr val="accent5"/>
          </a:lnRef>
          <a:fillRef idx="3">
            <a:schemeClr val="accent5"/>
          </a:fillRef>
          <a:effectRef idx="3">
            <a:schemeClr val="accent5"/>
          </a:effectRef>
          <a:fontRef idx="minor">
            <a:schemeClr val="lt1"/>
          </a:fontRef>
        </p:style>
        <p:txBody>
          <a:bodyPr>
            <a:normAutofit/>
          </a:bodyPr>
          <a:lstStyle/>
          <a:p>
            <a:pPr marL="0" indent="0">
              <a:buNone/>
            </a:pPr>
            <a:r>
              <a:rPr lang="fr-FR" sz="2400" dirty="0" smtClean="0"/>
              <a:t>Les Confessions de Saint-Augustin</a:t>
            </a:r>
          </a:p>
          <a:p>
            <a:pPr marL="0" indent="0">
              <a:buNone/>
            </a:pPr>
            <a:r>
              <a:rPr lang="fr-FR" sz="2400" dirty="0" smtClean="0"/>
              <a:t>« Fais-toi connaître »</a:t>
            </a:r>
            <a:endParaRPr lang="fr-FR" sz="2400" dirty="0"/>
          </a:p>
        </p:txBody>
      </p:sp>
      <p:pic>
        <p:nvPicPr>
          <p:cNvPr id="3074" name="Picture 2" descr="http://www.emsf.rai.it/dati/interviste/images/Socrates3.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97593" y="1706880"/>
            <a:ext cx="2087068" cy="2484120"/>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u contenu 5"/>
          <p:cNvSpPr txBox="1">
            <a:spLocks/>
          </p:cNvSpPr>
          <p:nvPr/>
        </p:nvSpPr>
        <p:spPr>
          <a:xfrm>
            <a:off x="8503920" y="1836420"/>
            <a:ext cx="3688080" cy="444246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fr-FR" sz="2000" dirty="0" smtClean="0"/>
              <a:t>Le vrai se communique dans l’intersubjectivité, la rencontre de deux personnes qui se confient</a:t>
            </a:r>
          </a:p>
          <a:p>
            <a:r>
              <a:rPr lang="fr-FR" sz="2000" dirty="0" smtClean="0"/>
              <a:t>Confession et dialogue </a:t>
            </a:r>
          </a:p>
          <a:p>
            <a:r>
              <a:rPr lang="fr-FR" sz="2000" dirty="0" smtClean="0"/>
              <a:t>Saint-Augustin veut délivrer la vérité du « moi » et la laisser se révéler à « toi », sous forme de confession intime sous le regard de Dieu</a:t>
            </a:r>
            <a:endParaRPr lang="fr-FR" sz="2000" dirty="0"/>
          </a:p>
        </p:txBody>
      </p:sp>
      <p:pic>
        <p:nvPicPr>
          <p:cNvPr id="3076" name="Picture 4" descr="http://medias.larousse.fr/archives/img/grande-encyclopedie/full/Photo_Carpaccio-Vittore_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3438" y="-4914900"/>
            <a:ext cx="5314950" cy="4048125"/>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descr="http://medias.larousse.fr/archives/img/grande-encyclopedie/full/Photo_Carpaccio-Vittore_001.jpg"/>
          <p:cNvPicPr/>
          <p:nvPr/>
        </p:nvPicPr>
        <p:blipFill rotWithShape="1">
          <a:blip r:embed="rId4" cstate="email">
            <a:extLst>
              <a:ext uri="{28A0092B-C50C-407E-A947-70E740481C1C}">
                <a14:useLocalDpi xmlns:a14="http://schemas.microsoft.com/office/drawing/2010/main"/>
              </a:ext>
            </a:extLst>
          </a:blip>
          <a:srcRect/>
          <a:stretch/>
        </p:blipFill>
        <p:spPr bwMode="auto">
          <a:xfrm>
            <a:off x="5826759" y="1836420"/>
            <a:ext cx="2677161" cy="4442460"/>
          </a:xfrm>
          <a:prstGeom prst="rect">
            <a:avLst/>
          </a:prstGeom>
          <a:noFill/>
          <a:ln>
            <a:noFill/>
          </a:ln>
        </p:spPr>
      </p:pic>
    </p:spTree>
    <p:extLst>
      <p:ext uri="{BB962C8B-B14F-4D97-AF65-F5344CB8AC3E}">
        <p14:creationId xmlns:p14="http://schemas.microsoft.com/office/powerpoint/2010/main" val="15183123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4094" y="471645"/>
            <a:ext cx="9932894" cy="706964"/>
          </a:xfrm>
        </p:spPr>
        <p:txBody>
          <a:bodyPr/>
          <a:lstStyle/>
          <a:p>
            <a:pPr algn="ctr"/>
            <a:r>
              <a:rPr lang="fr-FR" sz="2800" b="1" dirty="0" smtClean="0"/>
              <a:t>L’entre-connaissance selon les Principes de l’Unification</a:t>
            </a:r>
            <a:endParaRPr lang="fr-FR" sz="2800" b="1" dirty="0"/>
          </a:p>
        </p:txBody>
      </p:sp>
      <p:sp>
        <p:nvSpPr>
          <p:cNvPr id="3" name="Espace réservé du contenu 2"/>
          <p:cNvSpPr>
            <a:spLocks noGrp="1"/>
          </p:cNvSpPr>
          <p:nvPr>
            <p:ph idx="1"/>
          </p:nvPr>
        </p:nvSpPr>
        <p:spPr>
          <a:xfrm>
            <a:off x="484094" y="2477375"/>
            <a:ext cx="11245451" cy="4144141"/>
          </a:xfrm>
        </p:spPr>
        <p:style>
          <a:lnRef idx="1">
            <a:schemeClr val="dk1"/>
          </a:lnRef>
          <a:fillRef idx="2">
            <a:schemeClr val="dk1"/>
          </a:fillRef>
          <a:effectRef idx="1">
            <a:schemeClr val="dk1"/>
          </a:effectRef>
          <a:fontRef idx="minor">
            <a:schemeClr val="dk1"/>
          </a:fontRef>
        </p:style>
        <p:txBody>
          <a:bodyPr>
            <a:normAutofit lnSpcReduction="10000"/>
          </a:bodyPr>
          <a:lstStyle/>
          <a:p>
            <a:r>
              <a:rPr lang="fr-FR" sz="2400" dirty="0" smtClean="0"/>
              <a:t>Une des joies les plus profondes dans l’existence est d’arriver à une communion avec les autres dans l’amour vrai. Dans l’amour vrai, notre intériorité et notre vie spirituelle se communiquent à autrui, nous pouvons nous sentir parfois totalement libres, pleinement nous-même en présence d’une personne qui agit comme un miroir et se dévoile à son tour.</a:t>
            </a:r>
          </a:p>
          <a:p>
            <a:r>
              <a:rPr lang="fr-FR" sz="2400" dirty="0" smtClean="0"/>
              <a:t>L’amour vrai est porteur d’une connaissance non intellectuelle, non psychologique, mais existentielle. Le vécu de « moi » se communique comme vérité à « toi </a:t>
            </a:r>
            <a:r>
              <a:rPr lang="fr-FR" sz="2400" dirty="0" smtClean="0"/>
              <a:t>»</a:t>
            </a:r>
          </a:p>
          <a:p>
            <a:r>
              <a:rPr lang="fr-FR" sz="2400" dirty="0" smtClean="0"/>
              <a:t>Cela s’explique par la théorie du cœur, de l’amour et de la joie à travers la ressemblance (diapo suivante)</a:t>
            </a:r>
            <a:endParaRPr lang="fr-FR" sz="2400" dirty="0" smtClean="0"/>
          </a:p>
          <a:p>
            <a:endParaRPr lang="fr-FR" sz="2400" dirty="0"/>
          </a:p>
        </p:txBody>
      </p:sp>
    </p:spTree>
    <p:extLst>
      <p:ext uri="{BB962C8B-B14F-4D97-AF65-F5344CB8AC3E}">
        <p14:creationId xmlns:p14="http://schemas.microsoft.com/office/powerpoint/2010/main" val="39837792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4294967295"/>
          </p:nvPr>
        </p:nvSpPr>
        <p:spPr>
          <a:xfrm>
            <a:off x="6202680" y="3139440"/>
            <a:ext cx="5471160" cy="2804160"/>
          </a:xfrm>
          <a:prstGeom prst="rect">
            <a:avLst/>
          </a:prstGeom>
        </p:spPr>
        <p:txBody>
          <a:bodyPr/>
          <a:lstStyle/>
          <a:p>
            <a:pPr>
              <a:buAutoNum type="arabicPeriod"/>
            </a:pPr>
            <a:r>
              <a:rPr lang="fr-FR" dirty="0" smtClean="0"/>
              <a:t>Objet inanimé : me </a:t>
            </a:r>
            <a:r>
              <a:rPr lang="fr-FR" dirty="0" smtClean="0"/>
              <a:t>reflète mais reste </a:t>
            </a:r>
            <a:r>
              <a:rPr lang="fr-FR" dirty="0" smtClean="0"/>
              <a:t>muet</a:t>
            </a:r>
          </a:p>
          <a:p>
            <a:pPr>
              <a:buAutoNum type="arabicPeriod"/>
            </a:pPr>
            <a:r>
              <a:rPr lang="fr-FR" dirty="0" smtClean="0"/>
              <a:t>Objet animé, vivant, mais pas personnel</a:t>
            </a:r>
          </a:p>
          <a:p>
            <a:pPr>
              <a:buAutoNum type="arabicPeriod"/>
            </a:pPr>
            <a:r>
              <a:rPr lang="fr-FR" dirty="0" smtClean="0"/>
              <a:t>Objet personnel, mais absent, virtuel</a:t>
            </a:r>
          </a:p>
          <a:p>
            <a:pPr>
              <a:buFont typeface="Wingdings 3" charset="2"/>
              <a:buAutoNum type="arabicPeriod"/>
            </a:pPr>
            <a:r>
              <a:rPr lang="fr-FR" dirty="0" smtClean="0"/>
              <a:t>Personne présente, </a:t>
            </a:r>
            <a:r>
              <a:rPr lang="fr-FR" dirty="0"/>
              <a:t>me </a:t>
            </a:r>
            <a:r>
              <a:rPr lang="fr-FR" dirty="0" smtClean="0"/>
              <a:t>réfléchit</a:t>
            </a:r>
            <a:endParaRPr lang="fr-FR" dirty="0" smtClean="0"/>
          </a:p>
        </p:txBody>
      </p:sp>
      <p:sp>
        <p:nvSpPr>
          <p:cNvPr id="3" name="Espace réservé du contenu 2"/>
          <p:cNvSpPr>
            <a:spLocks noGrp="1"/>
          </p:cNvSpPr>
          <p:nvPr>
            <p:ph sz="quarter" idx="4294967295"/>
          </p:nvPr>
        </p:nvSpPr>
        <p:spPr>
          <a:xfrm>
            <a:off x="462280" y="3048000"/>
            <a:ext cx="5313680" cy="3688080"/>
          </a:xfrm>
          <a:prstGeom prst="rect">
            <a:avLst/>
          </a:prstGeom>
        </p:spPr>
        <p:txBody>
          <a:bodyPr>
            <a:noAutofit/>
          </a:bodyPr>
          <a:lstStyle/>
          <a:p>
            <a:r>
              <a:rPr lang="fr-FR" sz="2400" dirty="0"/>
              <a:t>Élan irrépressible de chercher la joie en aimant un objet</a:t>
            </a:r>
          </a:p>
          <a:p>
            <a:r>
              <a:rPr lang="fr-FR" sz="2400" dirty="0" smtClean="0"/>
              <a:t>Le cœur est plus profond que l’intellect, la volonté et l’émotion. </a:t>
            </a:r>
          </a:p>
          <a:p>
            <a:r>
              <a:rPr lang="fr-FR" sz="2400" dirty="0" smtClean="0"/>
              <a:t>Le </a:t>
            </a:r>
            <a:r>
              <a:rPr lang="fr-FR" sz="2400" dirty="0" smtClean="0"/>
              <a:t>cœur </a:t>
            </a:r>
            <a:r>
              <a:rPr lang="fr-FR" sz="2400" dirty="0" smtClean="0"/>
              <a:t>fait </a:t>
            </a:r>
            <a:r>
              <a:rPr lang="fr-FR" sz="2400" dirty="0" smtClean="0"/>
              <a:t>de moi une personne unique, avec un visage, une voix, un nom propre</a:t>
            </a:r>
          </a:p>
        </p:txBody>
      </p:sp>
      <p:sp>
        <p:nvSpPr>
          <p:cNvPr id="4" name="Titre 3"/>
          <p:cNvSpPr>
            <a:spLocks noGrp="1"/>
          </p:cNvSpPr>
          <p:nvPr>
            <p:ph type="title"/>
          </p:nvPr>
        </p:nvSpPr>
        <p:spPr>
          <a:xfrm>
            <a:off x="475129" y="457200"/>
            <a:ext cx="9923930" cy="1210236"/>
          </a:xfrm>
        </p:spPr>
        <p:txBody>
          <a:bodyPr/>
          <a:lstStyle/>
          <a:p>
            <a:r>
              <a:rPr lang="fr-FR" sz="3200" dirty="0" smtClean="0"/>
              <a:t>Théorie </a:t>
            </a:r>
            <a:r>
              <a:rPr lang="fr-FR" sz="3200" dirty="0" err="1" smtClean="0"/>
              <a:t>unificationniste</a:t>
            </a:r>
            <a:r>
              <a:rPr lang="fr-FR" sz="3200" dirty="0" smtClean="0"/>
              <a:t> de l’entre-connaissance</a:t>
            </a:r>
            <a:br>
              <a:rPr lang="fr-FR" sz="3200" dirty="0" smtClean="0"/>
            </a:br>
            <a:r>
              <a:rPr lang="fr-FR" sz="2400" dirty="0" smtClean="0"/>
              <a:t>D’où vient l’envie d’aimer et de l’exprimer par les mots ?</a:t>
            </a:r>
            <a:endParaRPr lang="fr-FR" sz="2400" dirty="0"/>
          </a:p>
        </p:txBody>
      </p:sp>
      <p:sp>
        <p:nvSpPr>
          <p:cNvPr id="5" name="Espace réservé du texte 4"/>
          <p:cNvSpPr>
            <a:spLocks noGrp="1"/>
          </p:cNvSpPr>
          <p:nvPr>
            <p:ph type="body" idx="1"/>
          </p:nvPr>
        </p:nvSpPr>
        <p:spPr>
          <a:xfrm>
            <a:off x="514874" y="2298700"/>
            <a:ext cx="4825157" cy="576262"/>
          </a:xfrm>
        </p:spPr>
        <p:txBody>
          <a:bodyPr/>
          <a:lstStyle/>
          <a:p>
            <a:r>
              <a:rPr lang="fr-FR" dirty="0" smtClean="0"/>
              <a:t>Cœur </a:t>
            </a:r>
            <a:endParaRPr lang="fr-FR" dirty="0"/>
          </a:p>
        </p:txBody>
      </p:sp>
      <p:sp>
        <p:nvSpPr>
          <p:cNvPr id="6" name="Espace réservé du texte 5"/>
          <p:cNvSpPr>
            <a:spLocks noGrp="1"/>
          </p:cNvSpPr>
          <p:nvPr>
            <p:ph type="body" sz="quarter" idx="3"/>
          </p:nvPr>
        </p:nvSpPr>
        <p:spPr>
          <a:xfrm>
            <a:off x="6208712" y="2283460"/>
            <a:ext cx="4825159" cy="576262"/>
          </a:xfrm>
        </p:spPr>
        <p:txBody>
          <a:bodyPr/>
          <a:lstStyle/>
          <a:p>
            <a:r>
              <a:rPr lang="fr-FR" dirty="0" smtClean="0"/>
              <a:t>Quatre niveaux d’objet</a:t>
            </a:r>
            <a:endParaRPr lang="fr-FR" dirty="0"/>
          </a:p>
        </p:txBody>
      </p:sp>
    </p:spTree>
    <p:extLst>
      <p:ext uri="{BB962C8B-B14F-4D97-AF65-F5344CB8AC3E}">
        <p14:creationId xmlns:p14="http://schemas.microsoft.com/office/powerpoint/2010/main" val="19551203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0"/>
            <a:ext cx="12192000" cy="1188720"/>
          </a:xfrm>
        </p:spPr>
        <p:style>
          <a:lnRef idx="0">
            <a:schemeClr val="accent4"/>
          </a:lnRef>
          <a:fillRef idx="3">
            <a:schemeClr val="accent4"/>
          </a:fillRef>
          <a:effectRef idx="3">
            <a:schemeClr val="accent4"/>
          </a:effectRef>
          <a:fontRef idx="minor">
            <a:schemeClr val="lt1"/>
          </a:fontRef>
        </p:style>
        <p:txBody>
          <a:bodyPr>
            <a:noAutofit/>
          </a:bodyPr>
          <a:lstStyle/>
          <a:p>
            <a:r>
              <a:rPr lang="fr-FR" sz="6600" dirty="0" smtClean="0">
                <a:latin typeface="Arial Narrow" pitchFamily="34" charset="0"/>
              </a:rPr>
              <a:t>homo </a:t>
            </a:r>
            <a:r>
              <a:rPr lang="fr-FR" sz="6600" dirty="0" err="1" smtClean="0">
                <a:latin typeface="Arial Narrow" pitchFamily="34" charset="0"/>
              </a:rPr>
              <a:t>dialogus</a:t>
            </a:r>
            <a:r>
              <a:rPr lang="fr-FR" sz="6600" dirty="0" smtClean="0">
                <a:latin typeface="Arial Narrow" pitchFamily="34" charset="0"/>
              </a:rPr>
              <a:t>, </a:t>
            </a:r>
            <a:r>
              <a:rPr lang="fr-FR" sz="6600" dirty="0">
                <a:latin typeface="Arial Narrow" pitchFamily="34" charset="0"/>
              </a:rPr>
              <a:t>homo </a:t>
            </a:r>
            <a:r>
              <a:rPr lang="fr-FR" sz="6600" dirty="0" err="1" smtClean="0">
                <a:latin typeface="Arial Narrow" pitchFamily="34" charset="0"/>
              </a:rPr>
              <a:t>religiosus</a:t>
            </a:r>
            <a:endParaRPr lang="fr-FR" sz="6600" dirty="0"/>
          </a:p>
        </p:txBody>
      </p:sp>
      <p:graphicFrame>
        <p:nvGraphicFramePr>
          <p:cNvPr id="8" name="Espace réservé du contenu 5"/>
          <p:cNvGraphicFramePr>
            <a:graphicFrameLocks noGrp="1"/>
          </p:cNvGraphicFramePr>
          <p:nvPr>
            <p:ph idx="4294967295"/>
            <p:extLst>
              <p:ext uri="{D42A27DB-BD31-4B8C-83A1-F6EECF244321}">
                <p14:modId xmlns:p14="http://schemas.microsoft.com/office/powerpoint/2010/main" val="479732594"/>
              </p:ext>
            </p:extLst>
          </p:nvPr>
        </p:nvGraphicFramePr>
        <p:xfrm>
          <a:off x="5086350" y="1196975"/>
          <a:ext cx="7105650" cy="5597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c 39"/>
          <p:cNvSpPr>
            <a:spLocks/>
          </p:cNvSpPr>
          <p:nvPr/>
        </p:nvSpPr>
        <p:spPr bwMode="auto">
          <a:xfrm rot="5143518" flipH="1" flipV="1">
            <a:off x="7771589" y="2450481"/>
            <a:ext cx="1933085" cy="3023700"/>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eaLnBrk="0" hangingPunct="0"/>
            <a:endParaRPr lang="fr-FR">
              <a:solidFill>
                <a:srgbClr val="FFFFFF"/>
              </a:solidFill>
            </a:endParaRPr>
          </a:p>
        </p:txBody>
      </p:sp>
      <p:sp>
        <p:nvSpPr>
          <p:cNvPr id="6" name="Arc 39"/>
          <p:cNvSpPr>
            <a:spLocks/>
          </p:cNvSpPr>
          <p:nvPr/>
        </p:nvSpPr>
        <p:spPr bwMode="auto">
          <a:xfrm rot="15875956" flipH="1" flipV="1">
            <a:off x="7561485" y="2542934"/>
            <a:ext cx="1933085" cy="3023700"/>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eaLnBrk="0" hangingPunct="0"/>
            <a:endParaRPr lang="fr-FR">
              <a:solidFill>
                <a:srgbClr val="FFFFFF"/>
              </a:solidFill>
            </a:endParaRPr>
          </a:p>
        </p:txBody>
      </p:sp>
      <p:sp>
        <p:nvSpPr>
          <p:cNvPr id="4" name="Larme 3"/>
          <p:cNvSpPr/>
          <p:nvPr/>
        </p:nvSpPr>
        <p:spPr>
          <a:xfrm>
            <a:off x="213360" y="1295400"/>
            <a:ext cx="4770120" cy="3239264"/>
          </a:xfrm>
          <a:prstGeom prst="teardrop">
            <a:avLst/>
          </a:prstGeom>
          <a:ln w="57150">
            <a:solidFill>
              <a:srgbClr val="FFC000"/>
            </a:solidFill>
          </a:ln>
        </p:spPr>
        <p:style>
          <a:lnRef idx="0">
            <a:schemeClr val="accent3"/>
          </a:lnRef>
          <a:fillRef idx="3">
            <a:schemeClr val="accent3"/>
          </a:fillRef>
          <a:effectRef idx="3">
            <a:schemeClr val="accent3"/>
          </a:effectRef>
          <a:fontRef idx="minor">
            <a:schemeClr val="lt1"/>
          </a:fontRef>
        </p:style>
        <p:txBody>
          <a:bodyPr rtlCol="0" anchor="ctr"/>
          <a:lstStyle/>
          <a:p>
            <a:r>
              <a:rPr lang="fr-FR" sz="3600" dirty="0">
                <a:solidFill>
                  <a:srgbClr val="FFC000"/>
                </a:solidFill>
                <a:latin typeface="Garamond" pitchFamily="18" charset="0"/>
              </a:rPr>
              <a:t>Le </a:t>
            </a:r>
            <a:r>
              <a:rPr lang="fr-FR" sz="3600" i="1" dirty="0">
                <a:solidFill>
                  <a:srgbClr val="FFC000"/>
                </a:solidFill>
                <a:latin typeface="Garamond" pitchFamily="18" charset="0"/>
              </a:rPr>
              <a:t>moi</a:t>
            </a:r>
            <a:r>
              <a:rPr lang="fr-FR" sz="3600" dirty="0">
                <a:solidFill>
                  <a:srgbClr val="FFC000"/>
                </a:solidFill>
                <a:latin typeface="Garamond" pitchFamily="18" charset="0"/>
              </a:rPr>
              <a:t> s’éveille par la grâce du </a:t>
            </a:r>
            <a:r>
              <a:rPr lang="fr-FR" sz="3600" i="1" dirty="0">
                <a:solidFill>
                  <a:srgbClr val="FFC000"/>
                </a:solidFill>
                <a:latin typeface="Garamond" pitchFamily="18" charset="0"/>
              </a:rPr>
              <a:t>toi</a:t>
            </a:r>
            <a:r>
              <a:rPr lang="fr-FR" sz="3600" dirty="0">
                <a:solidFill>
                  <a:srgbClr val="FFC000"/>
                </a:solidFill>
                <a:latin typeface="Garamond" pitchFamily="18" charset="0"/>
              </a:rPr>
              <a:t>. </a:t>
            </a:r>
            <a:endParaRPr lang="fr-FR" sz="3600" dirty="0" smtClean="0">
              <a:solidFill>
                <a:srgbClr val="FFC000"/>
              </a:solidFill>
              <a:latin typeface="Garamond" pitchFamily="18" charset="0"/>
            </a:endParaRPr>
          </a:p>
          <a:p>
            <a:r>
              <a:rPr lang="fr-FR" sz="3600" i="1" dirty="0" smtClean="0">
                <a:solidFill>
                  <a:srgbClr val="FFC000"/>
                </a:solidFill>
                <a:latin typeface="Garamond" pitchFamily="18" charset="0"/>
              </a:rPr>
              <a:t>Gaston </a:t>
            </a:r>
            <a:r>
              <a:rPr lang="fr-FR" sz="3600" i="1" dirty="0">
                <a:solidFill>
                  <a:srgbClr val="FFC000"/>
                </a:solidFill>
                <a:latin typeface="Garamond" pitchFamily="18" charset="0"/>
              </a:rPr>
              <a:t>Bachelard.</a:t>
            </a:r>
            <a:endParaRPr lang="fr-FR" sz="3600" dirty="0">
              <a:solidFill>
                <a:srgbClr val="FFC000"/>
              </a:solidFill>
              <a:latin typeface="Garamond" pitchFamily="18" charset="0"/>
            </a:endParaRPr>
          </a:p>
        </p:txBody>
      </p:sp>
      <p:sp>
        <p:nvSpPr>
          <p:cNvPr id="7" name="Rectangle à coins arrondis 6"/>
          <p:cNvSpPr/>
          <p:nvPr/>
        </p:nvSpPr>
        <p:spPr>
          <a:xfrm>
            <a:off x="380539" y="4770120"/>
            <a:ext cx="4320480" cy="1827233"/>
          </a:xfrm>
          <a:prstGeom prst="roundRect">
            <a:avLst/>
          </a:prstGeom>
          <a:solidFill>
            <a:srgbClr val="00B050"/>
          </a:solidFill>
        </p:spPr>
        <p:style>
          <a:lnRef idx="0">
            <a:schemeClr val="accent5"/>
          </a:lnRef>
          <a:fillRef idx="3">
            <a:schemeClr val="accent5"/>
          </a:fillRef>
          <a:effectRef idx="3">
            <a:schemeClr val="accent5"/>
          </a:effectRef>
          <a:fontRef idx="minor">
            <a:schemeClr val="lt1"/>
          </a:fontRef>
        </p:style>
        <p:txBody>
          <a:bodyPr rtlCol="0" anchor="ctr"/>
          <a:lstStyle/>
          <a:p>
            <a:r>
              <a:rPr lang="fr-FR" sz="2400" i="1" dirty="0">
                <a:latin typeface="Garamond" pitchFamily="18" charset="0"/>
              </a:rPr>
              <a:t>Je m’accomplis au contact du tu, je deviens je en disant tu. Toute vie réelle est une rencontre</a:t>
            </a:r>
            <a:r>
              <a:rPr lang="fr-FR" sz="2400" i="1" dirty="0" smtClean="0">
                <a:latin typeface="Garamond" pitchFamily="18" charset="0"/>
              </a:rPr>
              <a:t>. </a:t>
            </a:r>
            <a:r>
              <a:rPr lang="fr-FR" sz="2400" b="1" dirty="0" smtClean="0">
                <a:latin typeface="Garamond" pitchFamily="18" charset="0"/>
              </a:rPr>
              <a:t>Martin </a:t>
            </a:r>
            <a:r>
              <a:rPr lang="fr-FR" sz="2400" b="1" dirty="0">
                <a:latin typeface="Garamond" pitchFamily="18" charset="0"/>
              </a:rPr>
              <a:t>Buber</a:t>
            </a:r>
          </a:p>
        </p:txBody>
      </p:sp>
    </p:spTree>
    <p:extLst>
      <p:ext uri="{BB962C8B-B14F-4D97-AF65-F5344CB8AC3E}">
        <p14:creationId xmlns:p14="http://schemas.microsoft.com/office/powerpoint/2010/main" val="91389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0" y="863600"/>
            <a:ext cx="5359400" cy="5994400"/>
          </a:xfrm>
          <a:prstGeom prst="rect">
            <a:avLst/>
          </a:prstGeo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r>
              <a:rPr lang="fr-FR" sz="2000" dirty="0" smtClean="0"/>
              <a:t>« Je » suis une existence consciente et réfléchie. Mon existence révèle tout son sens par la parole échangée avec autrui. La parole révèle à autrui qui je suis. Ma  parole capte une oreille attentive, atteint une conscience et touche un cœur. En me répondant avec bienveillance, autrui se révèle comme « toi » et alter ego.</a:t>
            </a:r>
          </a:p>
          <a:p>
            <a:r>
              <a:rPr lang="fr-FR" sz="2000" dirty="0" smtClean="0"/>
              <a:t>Qui suis-je ? un être pour autrui. Qui est autrui ? Un « toi » pour moi. Le monde compte deux personnes. Moi, la première personne du singulier, et toi, la deuxième personne du singulier. Or ce rapport « toi et moi » où se manifeste la réciprocité de nos consciences doit pouvoir se dire. C’est par l’échange de paroles que la réciprocité entre « toi » et « moi » instaure une totale liberté et une grande joie.</a:t>
            </a:r>
          </a:p>
          <a:p>
            <a:r>
              <a:rPr lang="fr-FR" sz="2000" dirty="0" smtClean="0"/>
              <a:t>Mais pourquoi une rencontre est-elle possible entre « toi » et « moi » ? </a:t>
            </a:r>
            <a:endParaRPr lang="fr-FR" sz="2000" dirty="0"/>
          </a:p>
        </p:txBody>
      </p:sp>
      <p:sp>
        <p:nvSpPr>
          <p:cNvPr id="2" name="Titre 1"/>
          <p:cNvSpPr>
            <a:spLocks noGrp="1"/>
          </p:cNvSpPr>
          <p:nvPr>
            <p:ph type="title" idx="4294967295"/>
          </p:nvPr>
        </p:nvSpPr>
        <p:spPr>
          <a:xfrm>
            <a:off x="0" y="-17463"/>
            <a:ext cx="5386388" cy="863601"/>
          </a:xfrm>
        </p:spPr>
        <p:style>
          <a:lnRef idx="0">
            <a:schemeClr val="accent3"/>
          </a:lnRef>
          <a:fillRef idx="3">
            <a:schemeClr val="accent3"/>
          </a:fillRef>
          <a:effectRef idx="3">
            <a:schemeClr val="accent3"/>
          </a:effectRef>
          <a:fontRef idx="minor">
            <a:schemeClr val="lt1"/>
          </a:fontRef>
        </p:style>
        <p:txBody>
          <a:bodyPr/>
          <a:lstStyle/>
          <a:p>
            <a:r>
              <a:rPr lang="fr-FR" dirty="0" smtClean="0"/>
              <a:t>Homo </a:t>
            </a:r>
            <a:r>
              <a:rPr lang="fr-FR" dirty="0" err="1" smtClean="0"/>
              <a:t>dialogus</a:t>
            </a:r>
            <a:endParaRPr lang="fr-FR" dirty="0"/>
          </a:p>
        </p:txBody>
      </p:sp>
      <p:sp>
        <p:nvSpPr>
          <p:cNvPr id="5" name="Ellipse 4"/>
          <p:cNvSpPr/>
          <p:nvPr/>
        </p:nvSpPr>
        <p:spPr>
          <a:xfrm>
            <a:off x="5867399" y="2555863"/>
            <a:ext cx="1661161" cy="151216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2400" dirty="0" smtClean="0"/>
              <a:t>Moi</a:t>
            </a:r>
          </a:p>
          <a:p>
            <a:pPr algn="ctr"/>
            <a:r>
              <a:rPr lang="fr-FR" sz="2000" dirty="0" smtClean="0">
                <a:latin typeface="Bodoni MT Condensed" pitchFamily="18" charset="0"/>
              </a:rPr>
              <a:t>conscience</a:t>
            </a:r>
            <a:endParaRPr lang="fr-FR" sz="2000" dirty="0">
              <a:latin typeface="Bodoni MT Condensed" pitchFamily="18" charset="0"/>
            </a:endParaRPr>
          </a:p>
        </p:txBody>
      </p:sp>
      <p:sp>
        <p:nvSpPr>
          <p:cNvPr id="7" name="Arc 39"/>
          <p:cNvSpPr>
            <a:spLocks/>
          </p:cNvSpPr>
          <p:nvPr/>
        </p:nvSpPr>
        <p:spPr bwMode="auto">
          <a:xfrm rot="4858664" flipH="1" flipV="1">
            <a:off x="7569907" y="2292329"/>
            <a:ext cx="2706272" cy="2823539"/>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8" name="Arc 39"/>
          <p:cNvSpPr>
            <a:spLocks/>
          </p:cNvSpPr>
          <p:nvPr/>
        </p:nvSpPr>
        <p:spPr bwMode="auto">
          <a:xfrm rot="15730094" flipH="1" flipV="1">
            <a:off x="7332879" y="1726451"/>
            <a:ext cx="2706272" cy="2823539"/>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9" name="Ellipse 8"/>
          <p:cNvSpPr/>
          <p:nvPr/>
        </p:nvSpPr>
        <p:spPr>
          <a:xfrm>
            <a:off x="8345567" y="2897727"/>
            <a:ext cx="960107" cy="96011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solidFill>
                  <a:schemeClr val="bg1"/>
                </a:solidFill>
                <a:latin typeface="Bodoni MT Condensed" pitchFamily="18" charset="0"/>
              </a:rPr>
              <a:t>parole</a:t>
            </a:r>
            <a:endParaRPr lang="fr-FR" dirty="0">
              <a:solidFill>
                <a:schemeClr val="bg1"/>
              </a:solidFill>
              <a:latin typeface="Bodoni MT Condensed" pitchFamily="18" charset="0"/>
            </a:endParaRPr>
          </a:p>
        </p:txBody>
      </p:sp>
      <p:sp>
        <p:nvSpPr>
          <p:cNvPr id="11" name="Ellipse 10"/>
          <p:cNvSpPr/>
          <p:nvPr/>
        </p:nvSpPr>
        <p:spPr>
          <a:xfrm>
            <a:off x="10142835" y="2621702"/>
            <a:ext cx="1719659" cy="151216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400" dirty="0" smtClean="0"/>
              <a:t>Autrui</a:t>
            </a:r>
            <a:endParaRPr lang="fr-FR" sz="2000" dirty="0">
              <a:latin typeface="Bodoni MT Condensed" pitchFamily="18" charset="0"/>
            </a:endParaRPr>
          </a:p>
        </p:txBody>
      </p:sp>
      <p:sp>
        <p:nvSpPr>
          <p:cNvPr id="12" name="Ellipse 11"/>
          <p:cNvSpPr/>
          <p:nvPr/>
        </p:nvSpPr>
        <p:spPr>
          <a:xfrm>
            <a:off x="10142835" y="2600548"/>
            <a:ext cx="1698645" cy="1623985"/>
          </a:xfrm>
          <a:prstGeom prst="ellipse">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400" dirty="0" smtClean="0"/>
              <a:t>Toi</a:t>
            </a:r>
          </a:p>
          <a:p>
            <a:pPr algn="ctr"/>
            <a:r>
              <a:rPr lang="fr-FR" sz="2000" dirty="0" smtClean="0">
                <a:latin typeface="Bodoni MT Condensed" pitchFamily="18" charset="0"/>
              </a:rPr>
              <a:t>(Alter Ego)</a:t>
            </a:r>
            <a:endParaRPr lang="fr-FR" sz="2000" dirty="0">
              <a:latin typeface="Bodoni MT Condensed" pitchFamily="18" charset="0"/>
            </a:endParaRPr>
          </a:p>
        </p:txBody>
      </p:sp>
      <p:sp>
        <p:nvSpPr>
          <p:cNvPr id="13" name="Ellipse 12"/>
          <p:cNvSpPr/>
          <p:nvPr/>
        </p:nvSpPr>
        <p:spPr>
          <a:xfrm>
            <a:off x="7966880" y="5157192"/>
            <a:ext cx="1677237" cy="1512168"/>
          </a:xfrm>
          <a:prstGeom prst="ellipse">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2400" dirty="0" smtClean="0"/>
              <a:t>Joie</a:t>
            </a:r>
            <a:endParaRPr lang="fr-FR" sz="2000" dirty="0">
              <a:latin typeface="Bodoni MT Condensed" pitchFamily="18" charset="0"/>
            </a:endParaRPr>
          </a:p>
        </p:txBody>
      </p:sp>
      <p:sp>
        <p:nvSpPr>
          <p:cNvPr id="6" name="Ellipse 5"/>
          <p:cNvSpPr/>
          <p:nvPr/>
        </p:nvSpPr>
        <p:spPr>
          <a:xfrm>
            <a:off x="7929815" y="0"/>
            <a:ext cx="1714302" cy="1605331"/>
          </a:xfrm>
          <a:prstGeom prst="ellipse">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4400" dirty="0" smtClean="0">
                <a:latin typeface="Algerian" pitchFamily="82" charset="0"/>
              </a:rPr>
              <a:t>?</a:t>
            </a:r>
            <a:endParaRPr lang="fr-FR" sz="4400" dirty="0">
              <a:latin typeface="Algerian" pitchFamily="82" charset="0"/>
            </a:endParaRPr>
          </a:p>
        </p:txBody>
      </p:sp>
    </p:spTree>
    <p:extLst>
      <p:ext uri="{BB962C8B-B14F-4D97-AF65-F5344CB8AC3E}">
        <p14:creationId xmlns:p14="http://schemas.microsoft.com/office/powerpoint/2010/main" val="399465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randombar(horizontal)">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1" grpId="0" animBg="1"/>
      <p:bldP spid="12" grpId="0" animBg="1"/>
      <p:bldP spid="13"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31600" y="418251"/>
            <a:ext cx="10005172" cy="1158302"/>
          </a:xfrm>
        </p:spPr>
        <p:txBody>
          <a:bodyPr/>
          <a:lstStyle/>
          <a:p>
            <a:pPr algn="ctr"/>
            <a:r>
              <a:rPr lang="fr-FR" sz="3200" i="1" dirty="0" smtClean="0">
                <a:ln w="10160">
                  <a:solidFill>
                    <a:schemeClr val="accent1"/>
                  </a:solidFill>
                  <a:prstDash val="solid"/>
                </a:ln>
                <a:solidFill>
                  <a:srgbClr val="002060"/>
                </a:solidFill>
                <a:effectLst>
                  <a:outerShdw blurRad="38100" dist="32000" dir="5400000" algn="tl">
                    <a:srgbClr val="000000">
                      <a:alpha val="30000"/>
                    </a:srgbClr>
                  </a:outerShdw>
                </a:effectLst>
              </a:rPr>
              <a:t>Martin Buber, ouvrage principal : Je et Tu</a:t>
            </a:r>
            <a:endParaRPr lang="fr-FR" sz="3200" dirty="0"/>
          </a:p>
        </p:txBody>
      </p:sp>
      <p:graphicFrame>
        <p:nvGraphicFramePr>
          <p:cNvPr id="6" name="Espace réservé du contenu 5"/>
          <p:cNvGraphicFramePr>
            <a:graphicFrameLocks noGrp="1"/>
          </p:cNvGraphicFramePr>
          <p:nvPr>
            <p:ph idx="4294967295"/>
            <p:extLst>
              <p:ext uri="{D42A27DB-BD31-4B8C-83A1-F6EECF244321}">
                <p14:modId xmlns:p14="http://schemas.microsoft.com/office/powerpoint/2010/main" val="3760761525"/>
              </p:ext>
            </p:extLst>
          </p:nvPr>
        </p:nvGraphicFramePr>
        <p:xfrm>
          <a:off x="302327" y="2349892"/>
          <a:ext cx="5657039" cy="4294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5836202" y="4575348"/>
            <a:ext cx="3147056" cy="1938992"/>
          </a:xfrm>
          <a:prstGeom prst="rect">
            <a:avLst/>
          </a:prstGeom>
        </p:spPr>
        <p:txBody>
          <a:bodyPr wrap="square">
            <a:spAutoFit/>
          </a:bodyPr>
          <a:lstStyle/>
          <a:p>
            <a:pPr algn="ctr"/>
            <a:r>
              <a:rPr lang="fr-FR" sz="2400" dirty="0" smtClean="0">
                <a:latin typeface="Garamond" pitchFamily="18" charset="0"/>
              </a:rPr>
              <a:t>La </a:t>
            </a:r>
            <a:r>
              <a:rPr lang="fr-FR" sz="2400" dirty="0" smtClean="0">
                <a:latin typeface="Garamond" pitchFamily="18" charset="0"/>
              </a:rPr>
              <a:t>pensée de Buber sur le dialogue est </a:t>
            </a:r>
            <a:r>
              <a:rPr lang="fr-FR" sz="2400" dirty="0" smtClean="0">
                <a:latin typeface="Garamond" pitchFamily="18" charset="0"/>
              </a:rPr>
              <a:t>un existentialisme, un personnalisme et surtout un inter-personnalisme </a:t>
            </a:r>
            <a:endParaRPr lang="fr-FR" sz="2400" dirty="0">
              <a:latin typeface="Garamond" pitchFamily="18" charset="0"/>
            </a:endParaRPr>
          </a:p>
        </p:txBody>
      </p:sp>
      <p:pic>
        <p:nvPicPr>
          <p:cNvPr id="3074" name="Picture 2" descr="https://cbict.files.wordpress.com/2010/10/buber.jpg?w=315&amp;h=29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07738" y="595718900"/>
            <a:ext cx="3000375" cy="28289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manhattan.edu/sites/default/files/buber.jpg"/>
          <p:cNvPicPr>
            <a:picLocks noChangeAspect="1" noChangeArrowheads="1"/>
          </p:cNvPicPr>
          <p:nvPr/>
        </p:nvPicPr>
        <p:blipFill rotWithShape="1">
          <a:blip r:embed="rId8">
            <a:extLst>
              <a:ext uri="{28A0092B-C50C-407E-A947-70E740481C1C}">
                <a14:useLocalDpi xmlns:a14="http://schemas.microsoft.com/office/drawing/2010/main" val="0"/>
              </a:ext>
            </a:extLst>
          </a:blip>
          <a:srcRect b="15894"/>
          <a:stretch/>
        </p:blipFill>
        <p:spPr bwMode="auto">
          <a:xfrm>
            <a:off x="8983258" y="2334125"/>
            <a:ext cx="2663312" cy="35744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836202" y="2505394"/>
            <a:ext cx="2237874" cy="1477328"/>
          </a:xfrm>
          <a:prstGeom prst="rect">
            <a:avLst/>
          </a:prstGeom>
        </p:spPr>
        <p:txBody>
          <a:bodyPr wrap="square">
            <a:spAutoFit/>
          </a:bodyPr>
          <a:lstStyle/>
          <a:p>
            <a:r>
              <a:rPr lang="fr-FR" i="1" dirty="0">
                <a:ln w="10160">
                  <a:solidFill>
                    <a:schemeClr val="accent1"/>
                  </a:solidFill>
                  <a:prstDash val="solid"/>
                </a:ln>
                <a:solidFill>
                  <a:srgbClr val="002060"/>
                </a:solidFill>
                <a:effectLst>
                  <a:outerShdw blurRad="38100" dist="32000" dir="5400000" algn="tl">
                    <a:srgbClr val="000000">
                      <a:alpha val="30000"/>
                    </a:srgbClr>
                  </a:outerShdw>
                </a:effectLst>
              </a:rPr>
              <a:t>Chaque tu individuel ouvre une perspective sur le Tu éternel. Martin Buber</a:t>
            </a:r>
            <a:endParaRPr lang="fr-FR" dirty="0"/>
          </a:p>
        </p:txBody>
      </p:sp>
    </p:spTree>
    <p:extLst>
      <p:ext uri="{BB962C8B-B14F-4D97-AF65-F5344CB8AC3E}">
        <p14:creationId xmlns:p14="http://schemas.microsoft.com/office/powerpoint/2010/main" val="7977511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idx="4294967295"/>
          </p:nvPr>
        </p:nvSpPr>
        <p:spPr>
          <a:xfrm>
            <a:off x="0" y="1588"/>
            <a:ext cx="12192000" cy="979487"/>
          </a:xfrm>
        </p:spPr>
        <p:txBody>
          <a:bodyPr>
            <a:noAutofit/>
          </a:bodyPr>
          <a:lstStyle/>
          <a:p>
            <a:r>
              <a:rPr lang="fr-FR" sz="4800" dirty="0" smtClean="0"/>
              <a:t>Martin Buber, précurseur</a:t>
            </a:r>
            <a:endParaRPr lang="fr-FR" sz="4800" dirty="0"/>
          </a:p>
        </p:txBody>
      </p:sp>
      <p:sp>
        <p:nvSpPr>
          <p:cNvPr id="6" name="Espace réservé du contenu 5"/>
          <p:cNvSpPr>
            <a:spLocks noGrp="1"/>
          </p:cNvSpPr>
          <p:nvPr>
            <p:ph sz="half" idx="4294967295"/>
          </p:nvPr>
        </p:nvSpPr>
        <p:spPr>
          <a:xfrm>
            <a:off x="3577329" y="1132017"/>
            <a:ext cx="5567363" cy="1011237"/>
          </a:xfrm>
          <a:prstGeom prst="rect">
            <a:avLst/>
          </a:prstGeom>
        </p:spPr>
        <p:txBody>
          <a:bodyPr>
            <a:normAutofit fontScale="85000" lnSpcReduction="20000"/>
          </a:bodyPr>
          <a:lstStyle/>
          <a:p>
            <a:r>
              <a:rPr lang="fr-FR" sz="2400" i="1" dirty="0" smtClean="0">
                <a:latin typeface="Arial Narrow" pitchFamily="34" charset="0"/>
              </a:rPr>
              <a:t>Je et Tu </a:t>
            </a:r>
            <a:r>
              <a:rPr lang="fr-FR" sz="2400" dirty="0" smtClean="0">
                <a:latin typeface="Arial Narrow" pitchFamily="34" charset="0"/>
              </a:rPr>
              <a:t>(1922)</a:t>
            </a:r>
          </a:p>
          <a:p>
            <a:r>
              <a:rPr lang="fr-FR" sz="2400" dirty="0" smtClean="0"/>
              <a:t>Précurseur </a:t>
            </a:r>
            <a:r>
              <a:rPr lang="fr-FR" sz="2400" dirty="0"/>
              <a:t>du </a:t>
            </a:r>
            <a:r>
              <a:rPr lang="fr-FR" sz="2400" dirty="0" smtClean="0"/>
              <a:t>personnalisme, philosophe </a:t>
            </a:r>
            <a:r>
              <a:rPr lang="fr-FR" sz="2400" dirty="0"/>
              <a:t>du </a:t>
            </a:r>
            <a:r>
              <a:rPr lang="fr-FR" sz="2400" dirty="0" smtClean="0"/>
              <a:t>dialogue.</a:t>
            </a:r>
          </a:p>
        </p:txBody>
      </p:sp>
      <p:pic>
        <p:nvPicPr>
          <p:cNvPr id="9" name="Picture 2" descr="File:Martin Buber portrait.jpg">
            <a:hlinkClick r:id="rId2"/>
          </p:cNvPr>
          <p:cNvPicPr>
            <a:picLocks noGrp="1" noChangeAspect="1" noChangeArrowheads="1"/>
          </p:cNvPicPr>
          <p:nvPr>
            <p:ph sz="half" idx="4294967295"/>
          </p:nvPr>
        </p:nvPicPr>
        <p:blipFill>
          <a:blip r:embed="rId3" cstate="email">
            <a:extLst>
              <a:ext uri="{28A0092B-C50C-407E-A947-70E740481C1C}">
                <a14:useLocalDpi xmlns:a14="http://schemas.microsoft.com/office/drawing/2010/main"/>
              </a:ext>
            </a:extLst>
          </a:blip>
          <a:srcRect/>
          <a:stretch>
            <a:fillRect/>
          </a:stretch>
        </p:blipFill>
        <p:spPr bwMode="auto">
          <a:xfrm>
            <a:off x="682612" y="931979"/>
            <a:ext cx="2390775" cy="2409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Philosophie : Descarte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382224" y="1631156"/>
            <a:ext cx="2239380" cy="2376052"/>
          </a:xfrm>
          <a:prstGeom prst="rect">
            <a:avLst/>
          </a:prstGeom>
          <a:noFill/>
          <a:effectLst>
            <a:reflection blurRad="6350" stA="50000" endA="295" endPos="92000" dist="101600" dir="5400000" sy="-100000" algn="bl" rotWithShape="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7608009" y="2929990"/>
            <a:ext cx="1702709" cy="1077218"/>
          </a:xfrm>
          <a:prstGeom prst="rect">
            <a:avLst/>
          </a:prstGeom>
        </p:spPr>
        <p:style>
          <a:lnRef idx="0">
            <a:scrgbClr r="0" g="0" b="0"/>
          </a:lnRef>
          <a:fillRef idx="1002">
            <a:schemeClr val="dk1"/>
          </a:fillRef>
          <a:effectRef idx="0">
            <a:scrgbClr r="0" g="0" b="0"/>
          </a:effectRef>
          <a:fontRef idx="major"/>
        </p:style>
        <p:txBody>
          <a:bodyPr wrap="none">
            <a:spAutoFit/>
          </a:bodyPr>
          <a:lstStyle/>
          <a:p>
            <a:pPr algn="ctr"/>
            <a:r>
              <a:rPr lang="fr-FR" sz="3200" i="1" dirty="0">
                <a:solidFill>
                  <a:srgbClr val="FFC000"/>
                </a:solidFill>
                <a:latin typeface="Garamond" pitchFamily="18" charset="0"/>
              </a:rPr>
              <a:t>Je pense, </a:t>
            </a:r>
            <a:endParaRPr lang="fr-FR" sz="3200" i="1" dirty="0" smtClean="0">
              <a:solidFill>
                <a:srgbClr val="FFC000"/>
              </a:solidFill>
              <a:latin typeface="Garamond" pitchFamily="18" charset="0"/>
            </a:endParaRPr>
          </a:p>
          <a:p>
            <a:pPr algn="ctr"/>
            <a:r>
              <a:rPr lang="fr-FR" sz="3200" i="1" dirty="0" smtClean="0">
                <a:solidFill>
                  <a:srgbClr val="FFC000"/>
                </a:solidFill>
                <a:latin typeface="Garamond" pitchFamily="18" charset="0"/>
              </a:rPr>
              <a:t>donc </a:t>
            </a:r>
            <a:r>
              <a:rPr lang="fr-FR" sz="3200" i="1" dirty="0">
                <a:solidFill>
                  <a:srgbClr val="FFC000"/>
                </a:solidFill>
                <a:latin typeface="Garamond" pitchFamily="18" charset="0"/>
              </a:rPr>
              <a:t>je </a:t>
            </a:r>
            <a:r>
              <a:rPr lang="fr-FR" sz="3200" i="1" dirty="0" smtClean="0">
                <a:solidFill>
                  <a:srgbClr val="FFC000"/>
                </a:solidFill>
                <a:latin typeface="Garamond" pitchFamily="18" charset="0"/>
              </a:rPr>
              <a:t>suis</a:t>
            </a:r>
            <a:endParaRPr lang="fr-FR" sz="3200" i="1" dirty="0">
              <a:solidFill>
                <a:srgbClr val="FFC000"/>
              </a:solidFill>
              <a:latin typeface="Garamond" pitchFamily="18" charset="0"/>
            </a:endParaRPr>
          </a:p>
        </p:txBody>
      </p:sp>
      <p:sp>
        <p:nvSpPr>
          <p:cNvPr id="3" name="Rectangle 2"/>
          <p:cNvSpPr/>
          <p:nvPr/>
        </p:nvSpPr>
        <p:spPr>
          <a:xfrm>
            <a:off x="5266650" y="5580679"/>
            <a:ext cx="5352256" cy="1231106"/>
          </a:xfrm>
          <a:prstGeom prst="rect">
            <a:avLst/>
          </a:prstGeom>
        </p:spPr>
        <p:txBody>
          <a:bodyPr wrap="square">
            <a:spAutoFit/>
          </a:bodyPr>
          <a:lstStyle/>
          <a:p>
            <a:r>
              <a:rPr lang="fr-FR" sz="2000" b="1" dirty="0" smtClean="0">
                <a:latin typeface="Arial Narrow" pitchFamily="34" charset="0"/>
              </a:rPr>
              <a:t>Première Personne du Singulier</a:t>
            </a:r>
          </a:p>
          <a:p>
            <a:pPr marL="285750" indent="-285750">
              <a:buFont typeface="Arial" pitchFamily="34" charset="0"/>
              <a:buChar char="•"/>
            </a:pPr>
            <a:r>
              <a:rPr lang="fr-FR" dirty="0" smtClean="0">
                <a:latin typeface="Arial Narrow" pitchFamily="34" charset="0"/>
              </a:rPr>
              <a:t>« Conscience de soi » </a:t>
            </a:r>
          </a:p>
          <a:p>
            <a:pPr marL="285750" indent="-285750">
              <a:buFont typeface="Arial" pitchFamily="34" charset="0"/>
              <a:buChar char="•"/>
            </a:pPr>
            <a:r>
              <a:rPr lang="fr-FR" dirty="0" smtClean="0">
                <a:latin typeface="Arial Narrow" pitchFamily="34" charset="0"/>
              </a:rPr>
              <a:t>individualisme, subjectivité, indépendance</a:t>
            </a:r>
          </a:p>
          <a:p>
            <a:pPr marL="285750" indent="-285750">
              <a:buFont typeface="Arial" pitchFamily="34" charset="0"/>
              <a:buChar char="•"/>
            </a:pPr>
            <a:r>
              <a:rPr lang="fr-FR" dirty="0" smtClean="0">
                <a:latin typeface="Arial Narrow" pitchFamily="34" charset="0"/>
              </a:rPr>
              <a:t>Rationalisme, Quotient </a:t>
            </a:r>
            <a:r>
              <a:rPr lang="fr-FR" dirty="0">
                <a:latin typeface="Arial Narrow" pitchFamily="34" charset="0"/>
              </a:rPr>
              <a:t>intellectuel</a:t>
            </a:r>
          </a:p>
        </p:txBody>
      </p:sp>
      <p:sp>
        <p:nvSpPr>
          <p:cNvPr id="8" name="Rectangle 7"/>
          <p:cNvSpPr/>
          <p:nvPr/>
        </p:nvSpPr>
        <p:spPr>
          <a:xfrm>
            <a:off x="3622213" y="2996910"/>
            <a:ext cx="2473788" cy="1077218"/>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3200" i="1" dirty="0" smtClean="0">
                <a:latin typeface="Garamond" pitchFamily="18" charset="0"/>
              </a:rPr>
              <a:t>Tu es, </a:t>
            </a:r>
          </a:p>
          <a:p>
            <a:pPr algn="ctr"/>
            <a:r>
              <a:rPr lang="fr-FR" sz="3200" i="1" dirty="0" smtClean="0">
                <a:latin typeface="Garamond" pitchFamily="18" charset="0"/>
              </a:rPr>
              <a:t>donc </a:t>
            </a:r>
            <a:r>
              <a:rPr lang="fr-FR" sz="3200" i="1" dirty="0">
                <a:latin typeface="Garamond" pitchFamily="18" charset="0"/>
              </a:rPr>
              <a:t>je </a:t>
            </a:r>
            <a:r>
              <a:rPr lang="fr-FR" sz="3200" i="1" dirty="0" smtClean="0">
                <a:latin typeface="Garamond" pitchFamily="18" charset="0"/>
              </a:rPr>
              <a:t>suis</a:t>
            </a:r>
            <a:endParaRPr lang="fr-FR" sz="3200" i="1" dirty="0">
              <a:latin typeface="Garamond" pitchFamily="18" charset="0"/>
            </a:endParaRPr>
          </a:p>
        </p:txBody>
      </p:sp>
      <p:sp>
        <p:nvSpPr>
          <p:cNvPr id="5" name="Rectangle 4"/>
          <p:cNvSpPr/>
          <p:nvPr/>
        </p:nvSpPr>
        <p:spPr>
          <a:xfrm>
            <a:off x="162747" y="5580679"/>
            <a:ext cx="6221284" cy="1231106"/>
          </a:xfrm>
          <a:prstGeom prst="rect">
            <a:avLst/>
          </a:prstGeom>
        </p:spPr>
        <p:txBody>
          <a:bodyPr wrap="square">
            <a:spAutoFit/>
          </a:bodyPr>
          <a:lstStyle/>
          <a:p>
            <a:r>
              <a:rPr lang="fr-FR" sz="2000" b="1" dirty="0" smtClean="0">
                <a:latin typeface="Arial Narrow" pitchFamily="34" charset="0"/>
              </a:rPr>
              <a:t>Deuxième Personne du Singulier</a:t>
            </a:r>
          </a:p>
          <a:p>
            <a:pPr marL="285750" indent="-285750">
              <a:buFont typeface="Arial" pitchFamily="34" charset="0"/>
              <a:buChar char="•"/>
            </a:pPr>
            <a:r>
              <a:rPr lang="fr-FR" dirty="0" smtClean="0">
                <a:latin typeface="Arial Narrow" pitchFamily="34" charset="0"/>
              </a:rPr>
              <a:t>« Conscience de toi »</a:t>
            </a:r>
          </a:p>
          <a:p>
            <a:pPr marL="285750" indent="-285750">
              <a:buFont typeface="Arial" pitchFamily="34" charset="0"/>
              <a:buChar char="•"/>
            </a:pPr>
            <a:r>
              <a:rPr lang="fr-FR" dirty="0" smtClean="0">
                <a:latin typeface="Arial Narrow" pitchFamily="34" charset="0"/>
              </a:rPr>
              <a:t>Dualité, Altérité, intersubjectivité interdépendance</a:t>
            </a:r>
          </a:p>
          <a:p>
            <a:pPr marL="285750" indent="-285750">
              <a:buFont typeface="Arial" pitchFamily="34" charset="0"/>
              <a:buChar char="•"/>
            </a:pPr>
            <a:r>
              <a:rPr lang="fr-FR" dirty="0" smtClean="0">
                <a:latin typeface="Arial Narrow" pitchFamily="34" charset="0"/>
              </a:rPr>
              <a:t>Personnalisme, quotient relationnel</a:t>
            </a:r>
            <a:endParaRPr lang="fr-FR" dirty="0">
              <a:latin typeface="Arial Narrow" pitchFamily="34" charset="0"/>
            </a:endParaRPr>
          </a:p>
        </p:txBody>
      </p:sp>
      <p:sp>
        <p:nvSpPr>
          <p:cNvPr id="7" name="Rectangle 6"/>
          <p:cNvSpPr/>
          <p:nvPr/>
        </p:nvSpPr>
        <p:spPr>
          <a:xfrm>
            <a:off x="3842937" y="4338492"/>
            <a:ext cx="5680273" cy="830997"/>
          </a:xfrm>
          <a:prstGeom prst="rect">
            <a:avLst/>
          </a:prstGeom>
        </p:spPr>
        <p:txBody>
          <a:bodyPr wrap="square">
            <a:spAutoFit/>
          </a:bodyPr>
          <a:lstStyle/>
          <a:p>
            <a:r>
              <a:rPr lang="fr-FR" sz="2400" dirty="0">
                <a:latin typeface="Arial Narrow" pitchFamily="34" charset="0"/>
              </a:rPr>
              <a:t>Ajoute le couple « Je-Tu » au « Je pense » solitaire de Descartes.</a:t>
            </a:r>
          </a:p>
        </p:txBody>
      </p:sp>
      <p:pic>
        <p:nvPicPr>
          <p:cNvPr id="11" name="Picture 2" descr="http://courses.washington.edu/spcmu/buber/mb15.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78672" y="3547399"/>
            <a:ext cx="3398657" cy="1699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39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 grpId="0"/>
      <p:bldP spid="8" grpId="0" animBg="1"/>
      <p:bldP spid="5"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7680" y="496236"/>
            <a:ext cx="9951720" cy="804532"/>
          </a:xfrm>
          <a:noFill/>
          <a:ln>
            <a:noFill/>
          </a:ln>
        </p:spPr>
        <p:style>
          <a:lnRef idx="2">
            <a:schemeClr val="accent5"/>
          </a:lnRef>
          <a:fillRef idx="1">
            <a:schemeClr val="lt1"/>
          </a:fillRef>
          <a:effectRef idx="0">
            <a:schemeClr val="accent5"/>
          </a:effectRef>
          <a:fontRef idx="minor">
            <a:schemeClr val="dk1"/>
          </a:fontRef>
        </p:style>
        <p:txBody>
          <a:bodyPr>
            <a:noAutofit/>
          </a:bodyPr>
          <a:lstStyle/>
          <a:p>
            <a:pPr algn="ctr"/>
            <a:r>
              <a:rPr lang="fr-FR"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Le Moi Absolu et le Toi Absolu</a:t>
            </a:r>
            <a:endParaRPr lang="fr-FR"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p:txBody>
      </p:sp>
      <p:sp>
        <p:nvSpPr>
          <p:cNvPr id="3" name="Espace réservé du contenu 2"/>
          <p:cNvSpPr>
            <a:spLocks noGrp="1"/>
          </p:cNvSpPr>
          <p:nvPr>
            <p:ph idx="4294967295"/>
          </p:nvPr>
        </p:nvSpPr>
        <p:spPr>
          <a:xfrm>
            <a:off x="6574220" y="2373527"/>
            <a:ext cx="5149929" cy="4344834"/>
          </a:xfrm>
          <a:prstGeom prst="rect">
            <a:avLst/>
          </a:prstGeom>
        </p:spPr>
        <p:style>
          <a:lnRef idx="1">
            <a:schemeClr val="accent1"/>
          </a:lnRef>
          <a:fillRef idx="2">
            <a:schemeClr val="accent1"/>
          </a:fillRef>
          <a:effectRef idx="1">
            <a:schemeClr val="accent1"/>
          </a:effectRef>
          <a:fontRef idx="minor">
            <a:schemeClr val="dk1"/>
          </a:fontRef>
        </p:style>
        <p:txBody>
          <a:bodyPr>
            <a:normAutofit/>
          </a:bodyPr>
          <a:lstStyle/>
          <a:p>
            <a:r>
              <a:rPr lang="fr-FR" sz="2400" b="1" dirty="0" smtClean="0"/>
              <a:t>L’être humain désire du plus profond de Son cœur, par amour désintéressé, s’unir à la parole, pour devenir </a:t>
            </a:r>
            <a:r>
              <a:rPr lang="fr-FR" sz="2400" b="1" dirty="0" err="1" smtClean="0"/>
              <a:t>co</a:t>
            </a:r>
            <a:r>
              <a:rPr lang="fr-FR" sz="2400" b="1" dirty="0" smtClean="0"/>
              <a:t>-créateur de lui-même, en relation avec Dieu</a:t>
            </a:r>
          </a:p>
          <a:p>
            <a:r>
              <a:rPr lang="fr-FR" sz="2400" b="1" dirty="0" smtClean="0"/>
              <a:t>Être Humain : projection personnelle de Dieu,  second Dieu, Alter Ego de Dieu</a:t>
            </a:r>
          </a:p>
        </p:txBody>
      </p:sp>
      <p:pic>
        <p:nvPicPr>
          <p:cNvPr id="3073" name="Picture 1" descr="http://www.cineclubdecaen.com/peinture/peintres/michelange/six06c6.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35361" y="3249668"/>
            <a:ext cx="5985073" cy="26375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335361" y="2625036"/>
            <a:ext cx="30540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2400" dirty="0" smtClean="0">
                <a:latin typeface="Arial Narrow" pitchFamily="34" charset="0"/>
              </a:rPr>
              <a:t>Caractère Divin</a:t>
            </a:r>
          </a:p>
          <a:p>
            <a:r>
              <a:rPr lang="fr-FR" sz="2400" dirty="0" smtClean="0">
                <a:latin typeface="Arial Narrow" pitchFamily="34" charset="0"/>
              </a:rPr>
              <a:t>(incarné en l’être humain)</a:t>
            </a:r>
            <a:endParaRPr lang="fr-FR" sz="2400" dirty="0">
              <a:latin typeface="Arial Narrow" pitchFamily="34" charset="0"/>
            </a:endParaRPr>
          </a:p>
        </p:txBody>
      </p:sp>
      <p:sp>
        <p:nvSpPr>
          <p:cNvPr id="9" name="Rectangle 8"/>
          <p:cNvSpPr/>
          <p:nvPr/>
        </p:nvSpPr>
        <p:spPr>
          <a:xfrm>
            <a:off x="3714394" y="2425218"/>
            <a:ext cx="2606040"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r"/>
            <a:r>
              <a:rPr lang="fr-FR" sz="2400" b="1" dirty="0">
                <a:solidFill>
                  <a:srgbClr val="FFC000"/>
                </a:solidFill>
                <a:effectLst>
                  <a:outerShdw blurRad="38100" dist="38100" dir="2700000" algn="tl">
                    <a:srgbClr val="000000">
                      <a:alpha val="43137"/>
                    </a:srgbClr>
                  </a:outerShdw>
                </a:effectLst>
                <a:latin typeface="Arial Narrow" pitchFamily="34" charset="0"/>
              </a:rPr>
              <a:t>Moi </a:t>
            </a:r>
            <a:r>
              <a:rPr lang="fr-FR" sz="2400" b="1" dirty="0" smtClean="0">
                <a:solidFill>
                  <a:srgbClr val="FFC000"/>
                </a:solidFill>
                <a:effectLst>
                  <a:outerShdw blurRad="38100" dist="38100" dir="2700000" algn="tl">
                    <a:srgbClr val="000000">
                      <a:alpha val="43137"/>
                    </a:srgbClr>
                  </a:outerShdw>
                </a:effectLst>
                <a:latin typeface="Arial Narrow" pitchFamily="34" charset="0"/>
              </a:rPr>
              <a:t>Absolu</a:t>
            </a:r>
          </a:p>
          <a:p>
            <a:pPr algn="r"/>
            <a:r>
              <a:rPr lang="fr-FR" sz="2400" b="1" dirty="0" smtClean="0">
                <a:solidFill>
                  <a:srgbClr val="FFC000"/>
                </a:solidFill>
                <a:effectLst>
                  <a:outerShdw blurRad="38100" dist="38100" dir="2700000" algn="tl">
                    <a:srgbClr val="000000">
                      <a:alpha val="43137"/>
                    </a:srgbClr>
                  </a:outerShdw>
                </a:effectLst>
                <a:latin typeface="Arial Narrow" pitchFamily="34" charset="0"/>
              </a:rPr>
              <a:t>Personne  Divine</a:t>
            </a:r>
            <a:endParaRPr lang="fr-FR" sz="2400" b="1" dirty="0">
              <a:solidFill>
                <a:srgbClr val="FFC000"/>
              </a:solidFill>
              <a:effectLst>
                <a:outerShdw blurRad="38100" dist="38100" dir="2700000" algn="tl">
                  <a:srgbClr val="000000">
                    <a:alpha val="43137"/>
                  </a:srgbClr>
                </a:outerShdw>
              </a:effectLst>
              <a:latin typeface="Arial Narrow" pitchFamily="34" charset="0"/>
            </a:endParaRPr>
          </a:p>
        </p:txBody>
      </p:sp>
      <p:sp>
        <p:nvSpPr>
          <p:cNvPr id="10" name="Rectangle 9"/>
          <p:cNvSpPr/>
          <p:nvPr/>
        </p:nvSpPr>
        <p:spPr>
          <a:xfrm>
            <a:off x="329428" y="5887364"/>
            <a:ext cx="2697551"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fr-FR" sz="2400" b="1" dirty="0" smtClean="0">
                <a:ln/>
                <a:solidFill>
                  <a:schemeClr val="bg1"/>
                </a:solidFill>
                <a:effectLst>
                  <a:outerShdw blurRad="38100" dist="38100" dir="2700000" algn="tl">
                    <a:srgbClr val="000000">
                      <a:alpha val="43137"/>
                    </a:srgbClr>
                  </a:outerShdw>
                </a:effectLst>
                <a:latin typeface="Arial Narrow" pitchFamily="34" charset="0"/>
              </a:rPr>
              <a:t>Toi Absolu</a:t>
            </a:r>
          </a:p>
          <a:p>
            <a:r>
              <a:rPr lang="fr-FR" sz="2400" b="1" dirty="0" smtClean="0">
                <a:ln/>
                <a:solidFill>
                  <a:schemeClr val="bg1"/>
                </a:solidFill>
                <a:effectLst>
                  <a:outerShdw blurRad="38100" dist="38100" dir="2700000" algn="tl">
                    <a:srgbClr val="000000">
                      <a:alpha val="43137"/>
                    </a:srgbClr>
                  </a:outerShdw>
                </a:effectLst>
                <a:latin typeface="Arial Narrow" pitchFamily="34" charset="0"/>
              </a:rPr>
              <a:t>Personne Humaine</a:t>
            </a:r>
            <a:endParaRPr lang="fr-FR" sz="2400" b="1" dirty="0">
              <a:ln/>
              <a:solidFill>
                <a:schemeClr val="bg1"/>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307885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2966" y="469172"/>
            <a:ext cx="9900744" cy="706964"/>
          </a:xfrm>
        </p:spPr>
        <p:txBody>
          <a:bodyPr/>
          <a:lstStyle/>
          <a:p>
            <a:r>
              <a:rPr lang="fr-FR" dirty="0"/>
              <a:t>Pourquoi y a-t-il quelqu’un d’autre ?</a:t>
            </a:r>
          </a:p>
        </p:txBody>
      </p:sp>
      <p:sp>
        <p:nvSpPr>
          <p:cNvPr id="3" name="Espace réservé du texte 2"/>
          <p:cNvSpPr>
            <a:spLocks noGrp="1"/>
          </p:cNvSpPr>
          <p:nvPr>
            <p:ph type="body" idx="1"/>
          </p:nvPr>
        </p:nvSpPr>
        <p:spPr/>
        <p:style>
          <a:lnRef idx="0">
            <a:schemeClr val="accent1"/>
          </a:lnRef>
          <a:fillRef idx="3">
            <a:schemeClr val="accent1"/>
          </a:fillRef>
          <a:effectRef idx="3">
            <a:schemeClr val="accent1"/>
          </a:effectRef>
          <a:fontRef idx="minor">
            <a:schemeClr val="lt1"/>
          </a:fontRef>
        </p:style>
        <p:txBody>
          <a:bodyPr/>
          <a:lstStyle/>
          <a:p>
            <a:r>
              <a:rPr lang="fr-FR" dirty="0" smtClean="0"/>
              <a:t>Le lien vertical</a:t>
            </a:r>
            <a:endParaRPr lang="fr-FR" dirty="0"/>
          </a:p>
        </p:txBody>
      </p:sp>
      <p:sp>
        <p:nvSpPr>
          <p:cNvPr id="4" name="Espace réservé du contenu 3"/>
          <p:cNvSpPr>
            <a:spLocks noGrp="1"/>
          </p:cNvSpPr>
          <p:nvPr>
            <p:ph sz="half" idx="4294967295"/>
          </p:nvPr>
        </p:nvSpPr>
        <p:spPr>
          <a:xfrm>
            <a:off x="593194" y="2486847"/>
            <a:ext cx="5386917" cy="3951288"/>
          </a:xfrm>
          <a:prstGeom prst="rect">
            <a:avLst/>
          </a:prstGeom>
        </p:spPr>
        <p:style>
          <a:lnRef idx="1">
            <a:schemeClr val="accent1"/>
          </a:lnRef>
          <a:fillRef idx="2">
            <a:schemeClr val="accent1"/>
          </a:fillRef>
          <a:effectRef idx="1">
            <a:schemeClr val="accent1"/>
          </a:effectRef>
          <a:fontRef idx="minor">
            <a:schemeClr val="dk1"/>
          </a:fontRef>
        </p:style>
        <p:txBody>
          <a:bodyPr/>
          <a:lstStyle/>
          <a:p>
            <a:r>
              <a:rPr lang="fr-FR" dirty="0" smtClean="0">
                <a:latin typeface="Arial Narrow" pitchFamily="34" charset="0"/>
              </a:rPr>
              <a:t>Lien parent-enfant, axe vertical de l’univers</a:t>
            </a:r>
          </a:p>
          <a:p>
            <a:r>
              <a:rPr lang="fr-FR" dirty="0" smtClean="0">
                <a:latin typeface="Arial Narrow" pitchFamily="34" charset="0"/>
              </a:rPr>
              <a:t>Dieu a tout créé par amour pour son seul héritier, la première </a:t>
            </a:r>
            <a:r>
              <a:rPr lang="fr-FR" dirty="0">
                <a:latin typeface="Arial Narrow" pitchFamily="34" charset="0"/>
              </a:rPr>
              <a:t>personne </a:t>
            </a:r>
            <a:r>
              <a:rPr lang="fr-FR" dirty="0" smtClean="0">
                <a:latin typeface="Arial Narrow" pitchFamily="34" charset="0"/>
              </a:rPr>
              <a:t>du singulier</a:t>
            </a:r>
          </a:p>
        </p:txBody>
      </p:sp>
      <p:sp>
        <p:nvSpPr>
          <p:cNvPr id="5" name="Espace réservé du texte 4"/>
          <p:cNvSpPr>
            <a:spLocks noGrp="1"/>
          </p:cNvSpPr>
          <p:nvPr>
            <p:ph type="body" sz="quarter" idx="3"/>
          </p:nvPr>
        </p:nvSpPr>
        <p:spPr/>
        <p:style>
          <a:lnRef idx="0">
            <a:schemeClr val="accent6"/>
          </a:lnRef>
          <a:fillRef idx="3">
            <a:schemeClr val="accent6"/>
          </a:fillRef>
          <a:effectRef idx="3">
            <a:schemeClr val="accent6"/>
          </a:effectRef>
          <a:fontRef idx="minor">
            <a:schemeClr val="lt1"/>
          </a:fontRef>
        </p:style>
        <p:txBody>
          <a:bodyPr/>
          <a:lstStyle/>
          <a:p>
            <a:r>
              <a:rPr lang="fr-FR" dirty="0" smtClean="0"/>
              <a:t>Le lien horizontal</a:t>
            </a:r>
            <a:endParaRPr lang="fr-FR" dirty="0"/>
          </a:p>
        </p:txBody>
      </p:sp>
      <p:sp>
        <p:nvSpPr>
          <p:cNvPr id="6" name="Espace réservé du contenu 5"/>
          <p:cNvSpPr>
            <a:spLocks noGrp="1"/>
          </p:cNvSpPr>
          <p:nvPr>
            <p:ph sz="quarter" idx="4294967295"/>
          </p:nvPr>
        </p:nvSpPr>
        <p:spPr>
          <a:xfrm>
            <a:off x="6193368" y="2486847"/>
            <a:ext cx="5389033" cy="3639316"/>
          </a:xfrm>
          <a:prstGeom prst="rect">
            <a:avLst/>
          </a:prstGeom>
        </p:spPr>
        <p:style>
          <a:lnRef idx="1">
            <a:schemeClr val="accent6"/>
          </a:lnRef>
          <a:fillRef idx="2">
            <a:schemeClr val="accent6"/>
          </a:fillRef>
          <a:effectRef idx="1">
            <a:schemeClr val="accent6"/>
          </a:effectRef>
          <a:fontRef idx="minor">
            <a:schemeClr val="dk1"/>
          </a:fontRef>
        </p:style>
        <p:txBody>
          <a:bodyPr>
            <a:normAutofit/>
          </a:bodyPr>
          <a:lstStyle/>
          <a:p>
            <a:r>
              <a:rPr lang="fr-FR" dirty="0" smtClean="0">
                <a:latin typeface="Arial Narrow" pitchFamily="34" charset="0"/>
              </a:rPr>
              <a:t>Fils </a:t>
            </a:r>
            <a:r>
              <a:rPr lang="fr-FR" dirty="0">
                <a:latin typeface="Arial Narrow" pitchFamily="34" charset="0"/>
              </a:rPr>
              <a:t>unique </a:t>
            </a:r>
            <a:r>
              <a:rPr lang="fr-FR" b="1" dirty="0">
                <a:latin typeface="Arial Narrow" pitchFamily="34" charset="0"/>
              </a:rPr>
              <a:t>pour</a:t>
            </a:r>
            <a:r>
              <a:rPr lang="fr-FR" dirty="0">
                <a:latin typeface="Arial Narrow" pitchFamily="34" charset="0"/>
              </a:rPr>
              <a:t> </a:t>
            </a:r>
            <a:r>
              <a:rPr lang="fr-FR" dirty="0" smtClean="0">
                <a:latin typeface="Arial Narrow" pitchFamily="34" charset="0"/>
              </a:rPr>
              <a:t>la fille unique</a:t>
            </a:r>
            <a:endParaRPr lang="fr-FR" dirty="0">
              <a:latin typeface="Arial Narrow" pitchFamily="34" charset="0"/>
            </a:endParaRPr>
          </a:p>
          <a:p>
            <a:r>
              <a:rPr lang="fr-FR" dirty="0" smtClean="0">
                <a:latin typeface="Arial Narrow" pitchFamily="34" charset="0"/>
              </a:rPr>
              <a:t>Un </a:t>
            </a:r>
            <a:r>
              <a:rPr lang="fr-FR" dirty="0">
                <a:latin typeface="Arial Narrow" pitchFamily="34" charset="0"/>
              </a:rPr>
              <a:t>« toi » </a:t>
            </a:r>
            <a:r>
              <a:rPr lang="fr-FR" b="1" dirty="0">
                <a:latin typeface="Arial Narrow" pitchFamily="34" charset="0"/>
              </a:rPr>
              <a:t>pour</a:t>
            </a:r>
            <a:r>
              <a:rPr lang="fr-FR" dirty="0">
                <a:latin typeface="Arial Narrow" pitchFamily="34" charset="0"/>
              </a:rPr>
              <a:t> un « moi »</a:t>
            </a:r>
          </a:p>
          <a:p>
            <a:r>
              <a:rPr lang="fr-FR" dirty="0">
                <a:latin typeface="Arial Narrow" pitchFamily="34" charset="0"/>
              </a:rPr>
              <a:t>Homme : personne créée pour la femme - Femme : personne créée pour l’homme, </a:t>
            </a:r>
            <a:r>
              <a:rPr lang="fr-FR" dirty="0" smtClean="0">
                <a:latin typeface="Arial Narrow" pitchFamily="34" charset="0"/>
              </a:rPr>
              <a:t>deuxième personne du singulier</a:t>
            </a:r>
            <a:endParaRPr lang="fr-FR" dirty="0">
              <a:latin typeface="Arial Narrow" pitchFamily="34" charset="0"/>
            </a:endParaRPr>
          </a:p>
          <a:p>
            <a:endParaRPr lang="fr-FR" dirty="0" smtClean="0"/>
          </a:p>
        </p:txBody>
      </p:sp>
      <p:pic>
        <p:nvPicPr>
          <p:cNvPr id="5124" name="Picture 4" descr="http://files.myopera.com/Prayerman/blog/main%20tendu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842118" y="3924916"/>
            <a:ext cx="2952252" cy="270140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dam and Eve Durer Painti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346731" y="4286250"/>
            <a:ext cx="2979683" cy="2296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3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 calcmode="lin" valueType="num">
                                      <p:cBhvr additive="base">
                                        <p:cTn id="15"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additive="base">
                                        <p:cTn id="2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5124"/>
                                        </p:tgtEl>
                                        <p:attrNameLst>
                                          <p:attrName>style.visibility</p:attrName>
                                        </p:attrNameLst>
                                      </p:cBhvr>
                                      <p:to>
                                        <p:strVal val="visible"/>
                                      </p:to>
                                    </p:set>
                                    <p:animEffect transition="in" filter="circle(in)">
                                      <p:cBhvr>
                                        <p:cTn id="33" dur="2000"/>
                                        <p:tgtEl>
                                          <p:spTgt spid="512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
                                            <p:bg/>
                                          </p:spTgt>
                                        </p:tgtEl>
                                        <p:attrNameLst>
                                          <p:attrName>style.visibility</p:attrName>
                                        </p:attrNameLst>
                                      </p:cBhvr>
                                      <p:to>
                                        <p:strVal val="visible"/>
                                      </p:to>
                                    </p:set>
                                    <p:animEffect transition="in" filter="barn(inVertical)">
                                      <p:cBhvr>
                                        <p:cTn id="38" dur="500"/>
                                        <p:tgtEl>
                                          <p:spTgt spid="5">
                                            <p:bg/>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Effect transition="in" filter="barn(inVertical)">
                                      <p:cBhvr>
                                        <p:cTn id="43" dur="500"/>
                                        <p:tgtEl>
                                          <p:spTgt spid="5">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6">
                                            <p:bg/>
                                          </p:spTgt>
                                        </p:tgtEl>
                                        <p:attrNameLst>
                                          <p:attrName>style.visibility</p:attrName>
                                        </p:attrNameLst>
                                      </p:cBhvr>
                                      <p:to>
                                        <p:strVal val="visible"/>
                                      </p:to>
                                    </p:set>
                                    <p:animEffect transition="in" filter="wipe(down)">
                                      <p:cBhvr>
                                        <p:cTn id="48" dur="500"/>
                                        <p:tgtEl>
                                          <p:spTgt spid="6">
                                            <p:bg/>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6">
                                            <p:txEl>
                                              <p:pRg st="0" end="0"/>
                                            </p:txEl>
                                          </p:spTgt>
                                        </p:tgtEl>
                                        <p:attrNameLst>
                                          <p:attrName>style.visibility</p:attrName>
                                        </p:attrNameLst>
                                      </p:cBhvr>
                                      <p:to>
                                        <p:strVal val="visible"/>
                                      </p:to>
                                    </p:set>
                                    <p:animEffect transition="in" filter="wipe(down)">
                                      <p:cBhvr>
                                        <p:cTn id="53" dur="500"/>
                                        <p:tgtEl>
                                          <p:spTgt spid="6">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6">
                                            <p:txEl>
                                              <p:pRg st="1" end="1"/>
                                            </p:txEl>
                                          </p:spTgt>
                                        </p:tgtEl>
                                        <p:attrNameLst>
                                          <p:attrName>style.visibility</p:attrName>
                                        </p:attrNameLst>
                                      </p:cBhvr>
                                      <p:to>
                                        <p:strVal val="visible"/>
                                      </p:to>
                                    </p:set>
                                    <p:animEffect transition="in" filter="wipe(down)">
                                      <p:cBhvr>
                                        <p:cTn id="58" dur="500"/>
                                        <p:tgtEl>
                                          <p:spTgt spid="6">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6">
                                            <p:txEl>
                                              <p:pRg st="2" end="2"/>
                                            </p:txEl>
                                          </p:spTgt>
                                        </p:tgtEl>
                                        <p:attrNameLst>
                                          <p:attrName>style.visibility</p:attrName>
                                        </p:attrNameLst>
                                      </p:cBhvr>
                                      <p:to>
                                        <p:strVal val="visible"/>
                                      </p:to>
                                    </p:set>
                                    <p:animEffect transition="in" filter="wipe(down)">
                                      <p:cBhvr>
                                        <p:cTn id="63" dur="500"/>
                                        <p:tgtEl>
                                          <p:spTgt spid="6">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5126"/>
                                        </p:tgtEl>
                                        <p:attrNameLst>
                                          <p:attrName>style.visibility</p:attrName>
                                        </p:attrNameLst>
                                      </p:cBhvr>
                                      <p:to>
                                        <p:strVal val="visible"/>
                                      </p:to>
                                    </p:set>
                                    <p:animEffect transition="in" filter="circle(in)">
                                      <p:cBhvr>
                                        <p:cTn id="68" dur="2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P spid="6"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idx="4294967295"/>
          </p:nvPr>
        </p:nvSpPr>
        <p:spPr>
          <a:xfrm>
            <a:off x="0" y="707886"/>
            <a:ext cx="9705603" cy="627351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fr-FR" sz="2400" dirty="0"/>
              <a:t>Nous sommes dans l’âge </a:t>
            </a:r>
            <a:r>
              <a:rPr lang="fr-FR" sz="2400" b="1" dirty="0"/>
              <a:t>où tout peut se savoir ou presque, sur chacun des 7 milliards d’êtres humains. </a:t>
            </a:r>
            <a:endParaRPr lang="fr-FR" sz="2400" b="1" dirty="0" smtClean="0"/>
          </a:p>
          <a:p>
            <a:r>
              <a:rPr lang="fr-FR" sz="2400" dirty="0" smtClean="0"/>
              <a:t>Société </a:t>
            </a:r>
            <a:r>
              <a:rPr lang="fr-FR" sz="2400" dirty="0"/>
              <a:t>massive, « d’inconnus </a:t>
            </a:r>
            <a:r>
              <a:rPr lang="fr-FR" sz="2400" dirty="0" smtClean="0"/>
              <a:t>», mais où tout se sait. </a:t>
            </a:r>
            <a:r>
              <a:rPr lang="fr-FR" sz="2400" dirty="0"/>
              <a:t>Nos moindres faits et gestes, notre intimité, </a:t>
            </a:r>
            <a:r>
              <a:rPr lang="fr-FR" sz="2400" dirty="0" smtClean="0"/>
              <a:t>presque </a:t>
            </a:r>
            <a:r>
              <a:rPr lang="fr-FR" sz="2400" b="1" dirty="0"/>
              <a:t>tous nos clics </a:t>
            </a:r>
            <a:r>
              <a:rPr lang="fr-FR" sz="2400" dirty="0"/>
              <a:t>sur nos écrans tactiles sont </a:t>
            </a:r>
            <a:r>
              <a:rPr lang="fr-FR" sz="2400" dirty="0" smtClean="0"/>
              <a:t>épiés en </a:t>
            </a:r>
            <a:r>
              <a:rPr lang="fr-FR" sz="2400" dirty="0"/>
              <a:t>temps réel. </a:t>
            </a:r>
          </a:p>
          <a:p>
            <a:r>
              <a:rPr lang="fr-FR" sz="2400" b="1" dirty="0"/>
              <a:t>Une grande partie de notre vie est archivée aussitôt que vécue. </a:t>
            </a:r>
            <a:r>
              <a:rPr lang="fr-FR" sz="2400" dirty="0"/>
              <a:t>Elle laisse des traces, des aveux involontaires, parfois presque forcés, pour autant d’intentions </a:t>
            </a:r>
            <a:r>
              <a:rPr lang="fr-FR" sz="2400" dirty="0" smtClean="0"/>
              <a:t>indiscrètes. </a:t>
            </a:r>
          </a:p>
          <a:p>
            <a:r>
              <a:rPr lang="fr-FR" sz="2400" dirty="0" smtClean="0"/>
              <a:t>Cela </a:t>
            </a:r>
            <a:r>
              <a:rPr lang="fr-FR" sz="2400" dirty="0"/>
              <a:t>peut </a:t>
            </a:r>
            <a:r>
              <a:rPr lang="fr-FR" sz="2400" dirty="0" smtClean="0"/>
              <a:t>être une très </a:t>
            </a:r>
            <a:r>
              <a:rPr lang="fr-FR" sz="2400" dirty="0"/>
              <a:t>mauvaise </a:t>
            </a:r>
            <a:r>
              <a:rPr lang="fr-FR" sz="2400" dirty="0" smtClean="0"/>
              <a:t>nouvelle, l’avènement de </a:t>
            </a:r>
            <a:r>
              <a:rPr lang="fr-FR" sz="2400" i="1" dirty="0" err="1" smtClean="0"/>
              <a:t>Big</a:t>
            </a:r>
            <a:r>
              <a:rPr lang="fr-FR" sz="2400" i="1" dirty="0" smtClean="0"/>
              <a:t> Brother </a:t>
            </a:r>
            <a:r>
              <a:rPr lang="fr-FR" sz="2400" dirty="0" smtClean="0"/>
              <a:t>au niveau mondial </a:t>
            </a:r>
            <a:r>
              <a:rPr lang="fr-FR" sz="2400" dirty="0"/>
              <a:t>(surveillance, servitude, viol de l’intimité, </a:t>
            </a:r>
            <a:r>
              <a:rPr lang="fr-FR" sz="2400" dirty="0" smtClean="0"/>
              <a:t>exhibitionnisme</a:t>
            </a:r>
            <a:r>
              <a:rPr lang="fr-FR" sz="2400" dirty="0"/>
              <a:t>, et téléréalité</a:t>
            </a:r>
            <a:r>
              <a:rPr lang="fr-FR" sz="2400" dirty="0" smtClean="0"/>
              <a:t>) </a:t>
            </a:r>
          </a:p>
          <a:p>
            <a:r>
              <a:rPr lang="fr-FR" sz="2400" dirty="0" smtClean="0"/>
              <a:t>Mais c’est peut-être aussi une bonne nouvelle, </a:t>
            </a:r>
            <a:r>
              <a:rPr lang="fr-FR" sz="2400" dirty="0" smtClean="0"/>
              <a:t>la </a:t>
            </a:r>
            <a:r>
              <a:rPr lang="fr-FR" sz="2400" dirty="0"/>
              <a:t>possibilité de </a:t>
            </a:r>
            <a:r>
              <a:rPr lang="fr-FR" sz="2400" dirty="0" smtClean="0"/>
              <a:t>d</a:t>
            </a:r>
            <a:r>
              <a:rPr lang="fr-FR" sz="2400" dirty="0" smtClean="0"/>
              <a:t>evenir </a:t>
            </a:r>
            <a:r>
              <a:rPr lang="fr-FR" sz="2400" dirty="0"/>
              <a:t>frères des </a:t>
            </a:r>
            <a:r>
              <a:rPr lang="fr-FR" sz="2400" dirty="0" smtClean="0"/>
              <a:t>hommes, de </a:t>
            </a:r>
            <a:r>
              <a:rPr lang="fr-FR" sz="2400" dirty="0"/>
              <a:t>diversifier </a:t>
            </a:r>
            <a:r>
              <a:rPr lang="fr-FR" sz="2400" dirty="0"/>
              <a:t>les </a:t>
            </a:r>
            <a:r>
              <a:rPr lang="fr-FR" sz="2400" dirty="0" smtClean="0"/>
              <a:t>rencontres. (bienveillance</a:t>
            </a:r>
            <a:r>
              <a:rPr lang="fr-FR" sz="2400" dirty="0"/>
              <a:t>, altruisme, </a:t>
            </a:r>
            <a:r>
              <a:rPr lang="fr-FR" sz="2400" dirty="0" err="1" smtClean="0"/>
              <a:t>crowdfunding</a:t>
            </a:r>
            <a:r>
              <a:rPr lang="fr-FR" sz="2400" dirty="0" smtClean="0"/>
              <a:t>, partage des savoirs)</a:t>
            </a:r>
          </a:p>
          <a:p>
            <a:pPr marL="0" indent="0">
              <a:buNone/>
            </a:pPr>
            <a:r>
              <a:rPr lang="fr-FR" sz="2400" dirty="0" smtClean="0"/>
              <a:t> </a:t>
            </a:r>
          </a:p>
        </p:txBody>
      </p:sp>
      <p:pic>
        <p:nvPicPr>
          <p:cNvPr id="5122" name="Picture 2" descr="https://www.cacomptepourmoi.fr/sites/cacomptepourmoi.local/files/inline-images/nos_clients_comptent_pour_nou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56736" y="4346128"/>
            <a:ext cx="2511872" cy="25118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mode-it-up.fr/images/logos/logo-yes-we-scan/yes-we-scan_1839880_1339067704.jp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54470" y="0"/>
            <a:ext cx="2598207" cy="20294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mera de surveillance pour alarme">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756736" y="2029424"/>
            <a:ext cx="2054992" cy="23015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705603" cy="707886"/>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fr-FR" sz="4000" b="1" dirty="0"/>
              <a:t>Frères des hommes ou </a:t>
            </a:r>
            <a:r>
              <a:rPr lang="fr-FR" sz="4000" b="1" dirty="0" err="1"/>
              <a:t>Big</a:t>
            </a:r>
            <a:r>
              <a:rPr lang="fr-FR" sz="4000" b="1" dirty="0"/>
              <a:t> </a:t>
            </a:r>
            <a:r>
              <a:rPr lang="fr-FR" sz="4000" b="1" dirty="0" err="1" smtClean="0"/>
              <a:t>Brothers</a:t>
            </a:r>
            <a:r>
              <a:rPr lang="fr-FR" sz="4000" b="1" dirty="0" smtClean="0"/>
              <a:t> ?</a:t>
            </a:r>
            <a:endParaRPr lang="fr-FR" sz="4000" b="1" dirty="0"/>
          </a:p>
        </p:txBody>
      </p:sp>
    </p:spTree>
    <p:extLst>
      <p:ext uri="{BB962C8B-B14F-4D97-AF65-F5344CB8AC3E}">
        <p14:creationId xmlns:p14="http://schemas.microsoft.com/office/powerpoint/2010/main" val="10971350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idx="4294967295"/>
          </p:nvPr>
        </p:nvSpPr>
        <p:spPr>
          <a:xfrm>
            <a:off x="5181600" y="160338"/>
            <a:ext cx="7010400" cy="574675"/>
          </a:xfrm>
        </p:spPr>
        <p:style>
          <a:lnRef idx="0">
            <a:schemeClr val="accent3"/>
          </a:lnRef>
          <a:fillRef idx="3">
            <a:schemeClr val="accent3"/>
          </a:fillRef>
          <a:effectRef idx="3">
            <a:schemeClr val="accent3"/>
          </a:effectRef>
          <a:fontRef idx="minor">
            <a:schemeClr val="lt1"/>
          </a:fontRef>
        </p:style>
        <p:txBody>
          <a:bodyPr>
            <a:noAutofit/>
          </a:bodyPr>
          <a:lstStyle/>
          <a:p>
            <a:pPr algn="r"/>
            <a:r>
              <a:rPr lang="fr-FR" sz="3600" dirty="0" smtClean="0"/>
              <a:t>Converser</a:t>
            </a:r>
            <a:endParaRPr lang="fr-FR" sz="3600" dirty="0"/>
          </a:p>
        </p:txBody>
      </p:sp>
      <p:sp>
        <p:nvSpPr>
          <p:cNvPr id="3" name="Espace réservé du contenu 2"/>
          <p:cNvSpPr>
            <a:spLocks noGrp="1"/>
          </p:cNvSpPr>
          <p:nvPr>
            <p:ph sz="half" idx="4294967295"/>
          </p:nvPr>
        </p:nvSpPr>
        <p:spPr>
          <a:xfrm>
            <a:off x="5387975" y="831850"/>
            <a:ext cx="6804025" cy="2879725"/>
          </a:xfrm>
          <a:prstGeom prst="rect">
            <a:avLst/>
          </a:prstGeo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r>
              <a:rPr lang="fr-FR" sz="2400" i="1" dirty="0" smtClean="0">
                <a:latin typeface="Garamond" pitchFamily="18" charset="0"/>
              </a:rPr>
              <a:t>Toi et moi</a:t>
            </a:r>
            <a:r>
              <a:rPr lang="fr-FR" sz="2400" dirty="0" smtClean="0">
                <a:latin typeface="Garamond" pitchFamily="18" charset="0"/>
              </a:rPr>
              <a:t> (émetteur /récepteur)</a:t>
            </a:r>
          </a:p>
          <a:p>
            <a:r>
              <a:rPr lang="fr-FR" sz="2400" dirty="0" smtClean="0">
                <a:latin typeface="Garamond" pitchFamily="18" charset="0"/>
              </a:rPr>
              <a:t>Dialogue et échange </a:t>
            </a:r>
          </a:p>
          <a:p>
            <a:r>
              <a:rPr lang="fr-FR" sz="2400" dirty="0" smtClean="0">
                <a:latin typeface="Garamond" pitchFamily="18" charset="0"/>
              </a:rPr>
              <a:t>« se parler » en face-à-face</a:t>
            </a:r>
          </a:p>
          <a:p>
            <a:r>
              <a:rPr lang="fr-FR" sz="2400" dirty="0" smtClean="0">
                <a:latin typeface="Garamond" pitchFamily="18" charset="0"/>
              </a:rPr>
              <a:t>Personne-à-personne</a:t>
            </a:r>
          </a:p>
          <a:p>
            <a:r>
              <a:rPr lang="fr-FR" sz="2400" dirty="0" smtClean="0">
                <a:latin typeface="Garamond" pitchFamily="18" charset="0"/>
              </a:rPr>
              <a:t>Résonance </a:t>
            </a:r>
          </a:p>
          <a:p>
            <a:r>
              <a:rPr lang="fr-FR" sz="2400" dirty="0" smtClean="0">
                <a:latin typeface="Garamond" pitchFamily="18" charset="0"/>
              </a:rPr>
              <a:t>Pathos &amp; Logos</a:t>
            </a:r>
          </a:p>
          <a:p>
            <a:r>
              <a:rPr lang="fr-FR" sz="2400" i="1" dirty="0" smtClean="0">
                <a:effectLst>
                  <a:outerShdw blurRad="38100" dist="38100" dir="2700000" algn="tl">
                    <a:srgbClr val="000000">
                      <a:alpha val="43137"/>
                    </a:srgbClr>
                  </a:outerShdw>
                </a:effectLst>
                <a:latin typeface="Garamond" pitchFamily="18" charset="0"/>
              </a:rPr>
              <a:t>Homo amans, homo </a:t>
            </a:r>
            <a:r>
              <a:rPr lang="fr-FR" sz="2400" i="1" dirty="0" err="1" smtClean="0">
                <a:effectLst>
                  <a:outerShdw blurRad="38100" dist="38100" dir="2700000" algn="tl">
                    <a:srgbClr val="000000">
                      <a:alpha val="43137"/>
                    </a:srgbClr>
                  </a:outerShdw>
                </a:effectLst>
                <a:latin typeface="Garamond" pitchFamily="18" charset="0"/>
              </a:rPr>
              <a:t>dialogus</a:t>
            </a:r>
            <a:endParaRPr lang="fr-FR" sz="2400" i="1" dirty="0">
              <a:effectLst>
                <a:outerShdw blurRad="38100" dist="38100" dir="2700000" algn="tl">
                  <a:srgbClr val="000000">
                    <a:alpha val="43137"/>
                  </a:srgbClr>
                </a:outerShdw>
              </a:effectLst>
              <a:latin typeface="Garamond" pitchFamily="18" charset="0"/>
            </a:endParaRPr>
          </a:p>
        </p:txBody>
      </p:sp>
      <p:sp>
        <p:nvSpPr>
          <p:cNvPr id="6" name="Espace réservé du texte 5"/>
          <p:cNvSpPr>
            <a:spLocks noGrp="1"/>
          </p:cNvSpPr>
          <p:nvPr>
            <p:ph type="body" sz="quarter" idx="4294967295"/>
          </p:nvPr>
        </p:nvSpPr>
        <p:spPr>
          <a:xfrm>
            <a:off x="0" y="125413"/>
            <a:ext cx="4800600" cy="639762"/>
          </a:xfrm>
        </p:spPr>
        <p:style>
          <a:lnRef idx="0">
            <a:schemeClr val="accent5"/>
          </a:lnRef>
          <a:fillRef idx="3">
            <a:schemeClr val="accent5"/>
          </a:fillRef>
          <a:effectRef idx="3">
            <a:schemeClr val="accent5"/>
          </a:effectRef>
          <a:fontRef idx="minor">
            <a:schemeClr val="lt1"/>
          </a:fontRef>
        </p:style>
        <p:txBody>
          <a:bodyPr>
            <a:noAutofit/>
          </a:bodyPr>
          <a:lstStyle/>
          <a:p>
            <a:r>
              <a:rPr lang="fr-FR" sz="3600" dirty="0" smtClean="0"/>
              <a:t>Discuter</a:t>
            </a:r>
            <a:endParaRPr lang="fr-FR" sz="3600" dirty="0"/>
          </a:p>
        </p:txBody>
      </p:sp>
      <p:sp>
        <p:nvSpPr>
          <p:cNvPr id="5" name="Espace réservé du contenu 4"/>
          <p:cNvSpPr>
            <a:spLocks noGrp="1"/>
          </p:cNvSpPr>
          <p:nvPr>
            <p:ph sz="quarter" idx="4294967295"/>
          </p:nvPr>
        </p:nvSpPr>
        <p:spPr>
          <a:xfrm>
            <a:off x="0" y="836613"/>
            <a:ext cx="4797425" cy="2913062"/>
          </a:xfrm>
          <a:prstGeom prst="rect">
            <a:avLst/>
          </a:prstGeo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r>
              <a:rPr lang="fr-FR" sz="2400" i="1" dirty="0" smtClean="0">
                <a:latin typeface="Garamond" pitchFamily="18" charset="0"/>
              </a:rPr>
              <a:t>Cela</a:t>
            </a:r>
            <a:r>
              <a:rPr lang="fr-FR" sz="2400" dirty="0" smtClean="0">
                <a:latin typeface="Garamond" pitchFamily="18" charset="0"/>
              </a:rPr>
              <a:t> (le message) </a:t>
            </a:r>
          </a:p>
          <a:p>
            <a:r>
              <a:rPr lang="fr-FR" sz="2400" dirty="0" smtClean="0">
                <a:latin typeface="Garamond" pitchFamily="18" charset="0"/>
              </a:rPr>
              <a:t>Monologue à deux</a:t>
            </a:r>
          </a:p>
          <a:p>
            <a:r>
              <a:rPr lang="fr-FR" sz="2400" dirty="0" smtClean="0">
                <a:latin typeface="Garamond" pitchFamily="18" charset="0"/>
              </a:rPr>
              <a:t>« on discute » de çà</a:t>
            </a:r>
          </a:p>
          <a:p>
            <a:r>
              <a:rPr lang="fr-FR" sz="2400" dirty="0" smtClean="0">
                <a:latin typeface="Garamond" pitchFamily="18" charset="0"/>
              </a:rPr>
              <a:t>Deux individus</a:t>
            </a:r>
          </a:p>
          <a:p>
            <a:r>
              <a:rPr lang="fr-FR" sz="2400" dirty="0" smtClean="0">
                <a:latin typeface="Garamond" pitchFamily="18" charset="0"/>
              </a:rPr>
              <a:t>Raisonnement </a:t>
            </a:r>
          </a:p>
          <a:p>
            <a:r>
              <a:rPr lang="fr-FR" sz="2400" dirty="0" smtClean="0">
                <a:latin typeface="Garamond" pitchFamily="18" charset="0"/>
              </a:rPr>
              <a:t>Logos et Praxis </a:t>
            </a:r>
          </a:p>
          <a:p>
            <a:r>
              <a:rPr lang="fr-FR" sz="2400" i="1" dirty="0" smtClean="0">
                <a:latin typeface="Garamond" pitchFamily="18" charset="0"/>
              </a:rPr>
              <a:t>Homo Sapiens </a:t>
            </a:r>
            <a:r>
              <a:rPr lang="fr-FR" sz="2400" dirty="0" smtClean="0">
                <a:latin typeface="Garamond" pitchFamily="18" charset="0"/>
              </a:rPr>
              <a:t>et </a:t>
            </a:r>
            <a:r>
              <a:rPr lang="fr-FR" sz="2400" i="1" dirty="0" smtClean="0">
                <a:latin typeface="Garamond" pitchFamily="18" charset="0"/>
              </a:rPr>
              <a:t>homo </a:t>
            </a:r>
            <a:r>
              <a:rPr lang="fr-FR" sz="2400" i="1" dirty="0" err="1" smtClean="0">
                <a:latin typeface="Garamond" pitchFamily="18" charset="0"/>
              </a:rPr>
              <a:t>faber</a:t>
            </a:r>
            <a:endParaRPr lang="fr-FR" sz="2400" i="1" dirty="0" smtClean="0">
              <a:latin typeface="Garamond" pitchFamily="18" charset="0"/>
            </a:endParaRPr>
          </a:p>
          <a:p>
            <a:endParaRPr lang="fr-FR" sz="2400" dirty="0" smtClean="0">
              <a:latin typeface="Garamond" pitchFamily="18" charset="0"/>
            </a:endParaRPr>
          </a:p>
          <a:p>
            <a:endParaRPr lang="fr-FR" dirty="0" smtClean="0"/>
          </a:p>
        </p:txBody>
      </p:sp>
      <p:pic>
        <p:nvPicPr>
          <p:cNvPr id="11" name="Picture 2" descr="http://unoeil.files.wordpress.com/2010/04/meuble-conversation1.jpg?w=300&amp;h=18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35894" y="5225847"/>
            <a:ext cx="3376409" cy="15447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Une-conversation-136x150">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713101" y="3997881"/>
            <a:ext cx="3239551" cy="277267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log de abrocat :L'eau des bois se perdait sur des sables vierges, le vent, du ciel jetait des glaçons aux mares.., juin sur l'hippodrome de chantilly">
            <a:hlinkClick r:id="rId5"/>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43339" y="3894495"/>
            <a:ext cx="3890779" cy="287605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92299" y="3843680"/>
            <a:ext cx="2476960" cy="461665"/>
          </a:xfrm>
          <a:prstGeom prst="rect">
            <a:avLst/>
          </a:prstGeom>
        </p:spPr>
        <p:txBody>
          <a:bodyPr wrap="none">
            <a:spAutoFit/>
          </a:bodyPr>
          <a:lstStyle/>
          <a:p>
            <a:r>
              <a:rPr lang="fr-FR" sz="2400" dirty="0">
                <a:latin typeface="Garamond" pitchFamily="18" charset="0"/>
              </a:rPr>
              <a:t>« on discute » de çà</a:t>
            </a:r>
          </a:p>
        </p:txBody>
      </p:sp>
      <p:pic>
        <p:nvPicPr>
          <p:cNvPr id="1026" name="Picture 2" descr="two-women-friends-talking-298x23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222828" y="1385303"/>
            <a:ext cx="2729824" cy="20844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35893" y="3997880"/>
            <a:ext cx="3376409" cy="707886"/>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fr-FR" sz="2000" dirty="0" smtClean="0">
                <a:latin typeface="Garamond" pitchFamily="18" charset="0"/>
              </a:rPr>
              <a:t>Type de meuble appelé</a:t>
            </a:r>
          </a:p>
          <a:p>
            <a:pPr algn="ctr"/>
            <a:r>
              <a:rPr lang="fr-FR" sz="2000" dirty="0" smtClean="0">
                <a:latin typeface="Garamond" pitchFamily="18" charset="0"/>
              </a:rPr>
              <a:t>« Conversation »</a:t>
            </a:r>
            <a:endParaRPr lang="fr-FR" sz="2000" dirty="0">
              <a:latin typeface="Garamond" pitchFamily="18" charset="0"/>
            </a:endParaRPr>
          </a:p>
        </p:txBody>
      </p:sp>
    </p:spTree>
    <p:extLst>
      <p:ext uri="{BB962C8B-B14F-4D97-AF65-F5344CB8AC3E}">
        <p14:creationId xmlns:p14="http://schemas.microsoft.com/office/powerpoint/2010/main" val="117828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anim calcmode="lin" valueType="num">
                                      <p:cBhvr>
                                        <p:cTn id="16" dur="2000" fill="hold"/>
                                        <p:tgtEl>
                                          <p:spTgt spid="11"/>
                                        </p:tgtEl>
                                        <p:attrNameLst>
                                          <p:attrName>ppt_w</p:attrName>
                                        </p:attrNameLst>
                                      </p:cBhvr>
                                      <p:tavLst>
                                        <p:tav tm="0" fmla="#ppt_w*sin(2.5*pi*$)">
                                          <p:val>
                                            <p:fltVal val="0"/>
                                          </p:val>
                                        </p:tav>
                                        <p:tav tm="100000">
                                          <p:val>
                                            <p:fltVal val="1"/>
                                          </p:val>
                                        </p:tav>
                                      </p:tavLst>
                                    </p:anim>
                                    <p:anim calcmode="lin" valueType="num">
                                      <p:cBhvr>
                                        <p:cTn id="17"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anim calcmode="lin" valueType="num">
                                      <p:cBhvr>
                                        <p:cTn id="23" dur="2000" fill="hold"/>
                                        <p:tgtEl>
                                          <p:spTgt spid="12"/>
                                        </p:tgtEl>
                                        <p:attrNameLst>
                                          <p:attrName>ppt_w</p:attrName>
                                        </p:attrNameLst>
                                      </p:cBhvr>
                                      <p:tavLst>
                                        <p:tav tm="0" fmla="#ppt_w*sin(2.5*pi*$)">
                                          <p:val>
                                            <p:fltVal val="0"/>
                                          </p:val>
                                        </p:tav>
                                        <p:tav tm="100000">
                                          <p:val>
                                            <p:fltVal val="1"/>
                                          </p:val>
                                        </p:tav>
                                      </p:tavLst>
                                    </p:anim>
                                    <p:anim calcmode="lin" valueType="num">
                                      <p:cBhvr>
                                        <p:cTn id="24"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000" dirty="0" smtClean="0"/>
              <a:t>Action d’origine-division-union et but des trois objets</a:t>
            </a:r>
            <a:endParaRPr lang="fr-FR" sz="4000" dirty="0"/>
          </a:p>
        </p:txBody>
      </p:sp>
      <p:sp>
        <p:nvSpPr>
          <p:cNvPr id="3" name="Espace réservé du texte 2"/>
          <p:cNvSpPr>
            <a:spLocks noGrp="1"/>
          </p:cNvSpPr>
          <p:nvPr>
            <p:ph type="body" idx="1"/>
          </p:nvPr>
        </p:nvSpPr>
        <p:spPr>
          <a:xfrm>
            <a:off x="423434" y="2294158"/>
            <a:ext cx="4825157" cy="576262"/>
          </a:xfrm>
        </p:spPr>
        <p:txBody>
          <a:bodyPr/>
          <a:lstStyle/>
          <a:p>
            <a:r>
              <a:rPr lang="fr-FR" dirty="0" smtClean="0"/>
              <a:t>Action O-D-U</a:t>
            </a:r>
            <a:endParaRPr lang="fr-FR" dirty="0"/>
          </a:p>
        </p:txBody>
      </p:sp>
      <p:graphicFrame>
        <p:nvGraphicFramePr>
          <p:cNvPr id="7" name="Espace réservé du contenu 6"/>
          <p:cNvGraphicFramePr>
            <a:graphicFrameLocks noGrp="1"/>
          </p:cNvGraphicFramePr>
          <p:nvPr>
            <p:ph sz="half" idx="4294967295"/>
            <p:extLst>
              <p:ext uri="{D42A27DB-BD31-4B8C-83A1-F6EECF244321}">
                <p14:modId xmlns:p14="http://schemas.microsoft.com/office/powerpoint/2010/main" val="77552913"/>
              </p:ext>
            </p:extLst>
          </p:nvPr>
        </p:nvGraphicFramePr>
        <p:xfrm>
          <a:off x="640596" y="2432893"/>
          <a:ext cx="5386917" cy="4087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texte 4"/>
          <p:cNvSpPr>
            <a:spLocks noGrp="1"/>
          </p:cNvSpPr>
          <p:nvPr>
            <p:ph type="body" sz="quarter" idx="3"/>
          </p:nvPr>
        </p:nvSpPr>
        <p:spPr>
          <a:xfrm>
            <a:off x="4372296" y="2420800"/>
            <a:ext cx="4825159" cy="576262"/>
          </a:xfrm>
        </p:spPr>
        <p:txBody>
          <a:bodyPr/>
          <a:lstStyle/>
          <a:p>
            <a:r>
              <a:rPr lang="fr-FR" dirty="0" smtClean="0"/>
              <a:t>But des trois objets</a:t>
            </a:r>
            <a:endParaRPr lang="fr-FR" dirty="0"/>
          </a:p>
        </p:txBody>
      </p:sp>
      <p:graphicFrame>
        <p:nvGraphicFramePr>
          <p:cNvPr id="8" name="Espace réservé du contenu 6"/>
          <p:cNvGraphicFramePr>
            <a:graphicFrameLocks noGrp="1"/>
          </p:cNvGraphicFramePr>
          <p:nvPr>
            <p:ph sz="half" idx="4294967295"/>
            <p:extLst>
              <p:ext uri="{D42A27DB-BD31-4B8C-83A1-F6EECF244321}">
                <p14:modId xmlns:p14="http://schemas.microsoft.com/office/powerpoint/2010/main" val="2534465022"/>
              </p:ext>
            </p:extLst>
          </p:nvPr>
        </p:nvGraphicFramePr>
        <p:xfrm>
          <a:off x="6384032" y="2204863"/>
          <a:ext cx="5386917" cy="44648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Arc 39"/>
          <p:cNvSpPr>
            <a:spLocks/>
          </p:cNvSpPr>
          <p:nvPr/>
        </p:nvSpPr>
        <p:spPr bwMode="auto">
          <a:xfrm rot="4923218" flipH="1" flipV="1">
            <a:off x="8308349" y="3492286"/>
            <a:ext cx="1766270" cy="2071000"/>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eaLnBrk="0" hangingPunct="0"/>
            <a:endParaRPr lang="fr-FR">
              <a:solidFill>
                <a:srgbClr val="FFFFFF"/>
              </a:solidFill>
            </a:endParaRPr>
          </a:p>
        </p:txBody>
      </p:sp>
      <p:cxnSp>
        <p:nvCxnSpPr>
          <p:cNvPr id="6" name="Connecteur droit avec flèche 5"/>
          <p:cNvCxnSpPr/>
          <p:nvPr/>
        </p:nvCxnSpPr>
        <p:spPr>
          <a:xfrm flipV="1">
            <a:off x="7540170" y="2909983"/>
            <a:ext cx="672075" cy="5751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V="1">
            <a:off x="9670422" y="5002372"/>
            <a:ext cx="672075" cy="5751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flipV="1">
            <a:off x="9935209" y="2985724"/>
            <a:ext cx="761955" cy="5751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H="1" flipV="1">
            <a:off x="7647026" y="5182384"/>
            <a:ext cx="761955" cy="5751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10091646" y="2893853"/>
            <a:ext cx="769767" cy="5376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7815571" y="5054837"/>
            <a:ext cx="692273" cy="4907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H="1">
            <a:off x="9817076" y="5180779"/>
            <a:ext cx="761955" cy="6569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H="1">
            <a:off x="7707801" y="3083451"/>
            <a:ext cx="672073" cy="5751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Arc 39"/>
          <p:cNvSpPr>
            <a:spLocks/>
          </p:cNvSpPr>
          <p:nvPr/>
        </p:nvSpPr>
        <p:spPr bwMode="auto">
          <a:xfrm rot="15759151" flipH="1" flipV="1">
            <a:off x="8174979" y="3343849"/>
            <a:ext cx="1766270" cy="2071000"/>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eaLnBrk="0" hangingPunct="0"/>
            <a:endParaRPr lang="fr-FR">
              <a:solidFill>
                <a:srgbClr val="FFFFFF"/>
              </a:solidFill>
            </a:endParaRPr>
          </a:p>
        </p:txBody>
      </p:sp>
      <p:sp>
        <p:nvSpPr>
          <p:cNvPr id="21" name="Arc 39"/>
          <p:cNvSpPr>
            <a:spLocks/>
          </p:cNvSpPr>
          <p:nvPr/>
        </p:nvSpPr>
        <p:spPr bwMode="auto">
          <a:xfrm rot="21249368" flipH="1" flipV="1">
            <a:off x="8330940" y="3314435"/>
            <a:ext cx="1766270" cy="2071000"/>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eaLnBrk="0" hangingPunct="0"/>
            <a:endParaRPr lang="fr-FR">
              <a:solidFill>
                <a:srgbClr val="FFFFFF"/>
              </a:solidFill>
            </a:endParaRPr>
          </a:p>
        </p:txBody>
      </p:sp>
      <p:sp>
        <p:nvSpPr>
          <p:cNvPr id="22" name="Arc 39"/>
          <p:cNvSpPr>
            <a:spLocks/>
          </p:cNvSpPr>
          <p:nvPr/>
        </p:nvSpPr>
        <p:spPr bwMode="auto">
          <a:xfrm rot="10295943" flipH="1" flipV="1">
            <a:off x="8098378" y="3486848"/>
            <a:ext cx="1766270" cy="2071000"/>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eaLnBrk="0" hangingPunct="0"/>
            <a:endParaRPr lang="fr-FR">
              <a:solidFill>
                <a:srgbClr val="FFFFFF"/>
              </a:solidFill>
            </a:endParaRPr>
          </a:p>
        </p:txBody>
      </p:sp>
    </p:spTree>
    <p:extLst>
      <p:ext uri="{BB962C8B-B14F-4D97-AF65-F5344CB8AC3E}">
        <p14:creationId xmlns:p14="http://schemas.microsoft.com/office/powerpoint/2010/main" val="40843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10989" y="470491"/>
            <a:ext cx="9905999" cy="1273763"/>
          </a:xfrm>
        </p:spPr>
        <p:txBody>
          <a:bodyPr>
            <a:normAutofit/>
          </a:bodyPr>
          <a:lstStyle/>
          <a:p>
            <a:pPr algn="ctr"/>
            <a:r>
              <a:rPr lang="fr-FR" sz="2700" dirty="0" smtClean="0"/>
              <a:t>La famille, école de l’amour et de l’entre-connaissance</a:t>
            </a:r>
            <a:br>
              <a:rPr lang="fr-FR" sz="2700" dirty="0" smtClean="0"/>
            </a:br>
            <a:r>
              <a:rPr lang="fr-FR" sz="2800" dirty="0"/>
              <a:t>L</a:t>
            </a:r>
            <a:r>
              <a:rPr lang="fr-FR" sz="2800" dirty="0" smtClean="0"/>
              <a:t>es Quatre Grandes sphères du cœur </a:t>
            </a:r>
            <a:endParaRPr lang="fr-FR" dirty="0"/>
          </a:p>
        </p:txBody>
      </p:sp>
      <p:sp>
        <p:nvSpPr>
          <p:cNvPr id="2" name="Rectangle 1"/>
          <p:cNvSpPr/>
          <p:nvPr/>
        </p:nvSpPr>
        <p:spPr>
          <a:xfrm>
            <a:off x="6656865" y="1742333"/>
            <a:ext cx="3865161" cy="4508927"/>
          </a:xfrm>
          <a:prstGeom prst="rect">
            <a:avLst/>
          </a:prstGeom>
        </p:spPr>
        <p:txBody>
          <a:bodyPr wrap="none">
            <a:spAutoFit/>
          </a:bodyPr>
          <a:lstStyle/>
          <a:p>
            <a:r>
              <a:rPr lang="fr-FR" sz="28700" dirty="0">
                <a:solidFill>
                  <a:srgbClr val="FF0000"/>
                </a:solidFill>
                <a:latin typeface="Arial Narrow" pitchFamily="34" charset="0"/>
                <a:sym typeface="Webdings"/>
              </a:rPr>
              <a:t></a:t>
            </a:r>
            <a:endParaRPr lang="fr-FR" sz="19900" dirty="0">
              <a:solidFill>
                <a:srgbClr val="FF0000"/>
              </a:solidFill>
            </a:endParaRPr>
          </a:p>
        </p:txBody>
      </p:sp>
      <p:sp>
        <p:nvSpPr>
          <p:cNvPr id="7" name="Rectangle 6"/>
          <p:cNvSpPr/>
          <p:nvPr/>
        </p:nvSpPr>
        <p:spPr>
          <a:xfrm>
            <a:off x="7344139" y="2862924"/>
            <a:ext cx="2313454" cy="2646878"/>
          </a:xfrm>
          <a:prstGeom prst="rect">
            <a:avLst/>
          </a:prstGeom>
        </p:spPr>
        <p:txBody>
          <a:bodyPr wrap="none">
            <a:spAutoFit/>
          </a:bodyPr>
          <a:lstStyle/>
          <a:p>
            <a:r>
              <a:rPr lang="fr-FR" sz="16600" dirty="0">
                <a:solidFill>
                  <a:srgbClr val="D00E2A"/>
                </a:solidFill>
                <a:latin typeface="Arial Narrow" pitchFamily="34" charset="0"/>
                <a:sym typeface="Webdings"/>
              </a:rPr>
              <a:t></a:t>
            </a:r>
            <a:endParaRPr lang="fr-FR" sz="16600" dirty="0">
              <a:solidFill>
                <a:srgbClr val="D00E2A"/>
              </a:solidFill>
            </a:endParaRPr>
          </a:p>
        </p:txBody>
      </p:sp>
      <p:sp>
        <p:nvSpPr>
          <p:cNvPr id="8" name="Rectangle 7"/>
          <p:cNvSpPr/>
          <p:nvPr/>
        </p:nvSpPr>
        <p:spPr>
          <a:xfrm>
            <a:off x="8014682" y="3754213"/>
            <a:ext cx="954107" cy="1015663"/>
          </a:xfrm>
          <a:prstGeom prst="rect">
            <a:avLst/>
          </a:prstGeom>
        </p:spPr>
        <p:txBody>
          <a:bodyPr wrap="none">
            <a:spAutoFit/>
          </a:bodyPr>
          <a:lstStyle/>
          <a:p>
            <a:r>
              <a:rPr lang="fr-FR" sz="6000" dirty="0">
                <a:solidFill>
                  <a:schemeClr val="accent2">
                    <a:lumMod val="75000"/>
                  </a:schemeClr>
                </a:solidFill>
                <a:latin typeface="Arial Narrow" pitchFamily="34" charset="0"/>
                <a:sym typeface="Webdings"/>
              </a:rPr>
              <a:t></a:t>
            </a:r>
            <a:endParaRPr lang="fr-FR" sz="6000" dirty="0">
              <a:solidFill>
                <a:schemeClr val="accent2">
                  <a:lumMod val="75000"/>
                </a:schemeClr>
              </a:solidFill>
            </a:endParaRPr>
          </a:p>
        </p:txBody>
      </p:sp>
      <p:sp>
        <p:nvSpPr>
          <p:cNvPr id="9" name="Rectangle 8"/>
          <p:cNvSpPr/>
          <p:nvPr/>
        </p:nvSpPr>
        <p:spPr>
          <a:xfrm>
            <a:off x="8228995" y="4040432"/>
            <a:ext cx="543739" cy="523220"/>
          </a:xfrm>
          <a:prstGeom prst="rect">
            <a:avLst/>
          </a:prstGeom>
        </p:spPr>
        <p:txBody>
          <a:bodyPr wrap="none">
            <a:spAutoFit/>
          </a:bodyPr>
          <a:lstStyle/>
          <a:p>
            <a:r>
              <a:rPr lang="fr-FR" sz="2800" dirty="0">
                <a:solidFill>
                  <a:schemeClr val="accent2">
                    <a:lumMod val="60000"/>
                    <a:lumOff val="40000"/>
                  </a:schemeClr>
                </a:solidFill>
                <a:latin typeface="Arial Narrow" pitchFamily="34" charset="0"/>
                <a:sym typeface="Webdings"/>
              </a:rPr>
              <a:t></a:t>
            </a:r>
            <a:endParaRPr lang="fr-FR" sz="2800" dirty="0">
              <a:solidFill>
                <a:schemeClr val="accent2">
                  <a:lumMod val="60000"/>
                  <a:lumOff val="40000"/>
                </a:schemeClr>
              </a:solidFill>
            </a:endParaRPr>
          </a:p>
        </p:txBody>
      </p:sp>
      <p:cxnSp>
        <p:nvCxnSpPr>
          <p:cNvPr id="6" name="Connecteur droit avec flèche 5"/>
          <p:cNvCxnSpPr>
            <a:endCxn id="7" idx="0"/>
          </p:cNvCxnSpPr>
          <p:nvPr/>
        </p:nvCxnSpPr>
        <p:spPr>
          <a:xfrm flipV="1">
            <a:off x="8500865" y="2862924"/>
            <a:ext cx="1" cy="13569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0479402" y="3917321"/>
            <a:ext cx="891591" cy="646331"/>
          </a:xfrm>
          <a:prstGeom prst="rect">
            <a:avLst/>
          </a:prstGeom>
          <a:solidFill>
            <a:srgbClr val="F0203E"/>
          </a:solidFill>
        </p:spPr>
        <p:txBody>
          <a:bodyPr wrap="none">
            <a:spAutoFit/>
          </a:bodyPr>
          <a:lstStyle/>
          <a:p>
            <a:r>
              <a:rPr lang="fr-FR" dirty="0" smtClean="0">
                <a:latin typeface="Arial Narrow" pitchFamily="34" charset="0"/>
              </a:rPr>
              <a:t>Amour </a:t>
            </a:r>
          </a:p>
          <a:p>
            <a:r>
              <a:rPr lang="fr-FR" dirty="0" smtClean="0">
                <a:latin typeface="Arial Narrow" pitchFamily="34" charset="0"/>
              </a:rPr>
              <a:t>conjugal</a:t>
            </a:r>
            <a:endParaRPr lang="fr-FR" dirty="0"/>
          </a:p>
        </p:txBody>
      </p:sp>
      <p:cxnSp>
        <p:nvCxnSpPr>
          <p:cNvPr id="13" name="Connecteur droit avec flèche 12"/>
          <p:cNvCxnSpPr/>
          <p:nvPr/>
        </p:nvCxnSpPr>
        <p:spPr>
          <a:xfrm flipH="1">
            <a:off x="7106260" y="4302042"/>
            <a:ext cx="1201271" cy="15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245972" y="6121911"/>
            <a:ext cx="1481496" cy="369332"/>
          </a:xfrm>
          <a:prstGeom prst="rect">
            <a:avLst/>
          </a:prstGeom>
          <a:solidFill>
            <a:srgbClr val="FF0000"/>
          </a:solidFill>
        </p:spPr>
        <p:txBody>
          <a:bodyPr wrap="none">
            <a:spAutoFit/>
          </a:bodyPr>
          <a:lstStyle/>
          <a:p>
            <a:r>
              <a:rPr lang="fr-FR" dirty="0" smtClean="0">
                <a:latin typeface="Arial Narrow" pitchFamily="34" charset="0"/>
              </a:rPr>
              <a:t>Amour parental</a:t>
            </a:r>
            <a:endParaRPr lang="fr-FR" dirty="0"/>
          </a:p>
        </p:txBody>
      </p:sp>
      <p:sp>
        <p:nvSpPr>
          <p:cNvPr id="15" name="Rectangle 14"/>
          <p:cNvSpPr/>
          <p:nvPr/>
        </p:nvSpPr>
        <p:spPr>
          <a:xfrm>
            <a:off x="7940454" y="2354351"/>
            <a:ext cx="1120820" cy="369332"/>
          </a:xfrm>
          <a:prstGeom prst="rect">
            <a:avLst/>
          </a:prstGeom>
          <a:solidFill>
            <a:schemeClr val="accent6">
              <a:lumMod val="90000"/>
            </a:schemeClr>
          </a:solidFill>
        </p:spPr>
        <p:txBody>
          <a:bodyPr wrap="none">
            <a:spAutoFit/>
          </a:bodyPr>
          <a:lstStyle/>
          <a:p>
            <a:r>
              <a:rPr lang="fr-FR" dirty="0" smtClean="0">
                <a:latin typeface="Arial Narrow" pitchFamily="34" charset="0"/>
              </a:rPr>
              <a:t>Amour filial</a:t>
            </a:r>
            <a:endParaRPr lang="fr-FR" dirty="0"/>
          </a:p>
        </p:txBody>
      </p:sp>
      <p:sp>
        <p:nvSpPr>
          <p:cNvPr id="16" name="Rectangle 15"/>
          <p:cNvSpPr/>
          <p:nvPr/>
        </p:nvSpPr>
        <p:spPr>
          <a:xfrm>
            <a:off x="6180392" y="3938878"/>
            <a:ext cx="915890" cy="646331"/>
          </a:xfrm>
          <a:prstGeom prst="rect">
            <a:avLst/>
          </a:prstGeom>
          <a:solidFill>
            <a:srgbClr val="CD6161"/>
          </a:solidFill>
        </p:spPr>
        <p:txBody>
          <a:bodyPr wrap="square">
            <a:spAutoFit/>
          </a:bodyPr>
          <a:lstStyle/>
          <a:p>
            <a:r>
              <a:rPr lang="fr-FR" dirty="0" smtClean="0">
                <a:latin typeface="Arial Narrow" pitchFamily="34" charset="0"/>
              </a:rPr>
              <a:t>Amour </a:t>
            </a:r>
          </a:p>
          <a:p>
            <a:r>
              <a:rPr lang="fr-FR" dirty="0" smtClean="0">
                <a:latin typeface="Arial Narrow" pitchFamily="34" charset="0"/>
              </a:rPr>
              <a:t>fraternel</a:t>
            </a:r>
            <a:endParaRPr lang="fr-FR" dirty="0"/>
          </a:p>
        </p:txBody>
      </p:sp>
      <p:cxnSp>
        <p:nvCxnSpPr>
          <p:cNvPr id="17" name="Connecteur droit avec flèche 16"/>
          <p:cNvCxnSpPr/>
          <p:nvPr/>
        </p:nvCxnSpPr>
        <p:spPr>
          <a:xfrm>
            <a:off x="8491724" y="5207488"/>
            <a:ext cx="0"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V="1">
            <a:off x="8610915" y="4293256"/>
            <a:ext cx="185302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20262" y="2519468"/>
            <a:ext cx="5486400" cy="163121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fr-FR" sz="2000" dirty="0">
                <a:latin typeface="Arial Narrow" pitchFamily="34" charset="0"/>
              </a:rPr>
              <a:t>L’amour est une appropriation réciproque de toi par moi et de moi par toi, en vue d’une joie qui puisse combler tout notre être.</a:t>
            </a:r>
          </a:p>
          <a:p>
            <a:r>
              <a:rPr lang="fr-FR" sz="2000" dirty="0">
                <a:latin typeface="Arial Narrow" pitchFamily="34" charset="0"/>
              </a:rPr>
              <a:t>L’être humain aime </a:t>
            </a:r>
            <a:r>
              <a:rPr lang="fr-FR" sz="2000" dirty="0" smtClean="0">
                <a:latin typeface="Arial Narrow" pitchFamily="34" charset="0"/>
              </a:rPr>
              <a:t>(1) </a:t>
            </a:r>
            <a:r>
              <a:rPr lang="fr-FR" sz="2000" dirty="0">
                <a:latin typeface="Arial Narrow" pitchFamily="34" charset="0"/>
              </a:rPr>
              <a:t>ses parents, </a:t>
            </a:r>
            <a:r>
              <a:rPr lang="fr-FR" sz="2000" dirty="0" smtClean="0">
                <a:latin typeface="Arial Narrow" pitchFamily="34" charset="0"/>
              </a:rPr>
              <a:t>(2) ses </a:t>
            </a:r>
            <a:r>
              <a:rPr lang="fr-FR" sz="2000" dirty="0">
                <a:latin typeface="Arial Narrow" pitchFamily="34" charset="0"/>
              </a:rPr>
              <a:t>frères et sœurs, </a:t>
            </a:r>
            <a:r>
              <a:rPr lang="fr-FR" sz="2000" dirty="0" smtClean="0">
                <a:latin typeface="Arial Narrow" pitchFamily="34" charset="0"/>
              </a:rPr>
              <a:t>(3) son </a:t>
            </a:r>
            <a:r>
              <a:rPr lang="fr-FR" sz="2000" dirty="0">
                <a:latin typeface="Arial Narrow" pitchFamily="34" charset="0"/>
              </a:rPr>
              <a:t>conjoint, </a:t>
            </a:r>
            <a:r>
              <a:rPr lang="fr-FR" sz="2000" dirty="0" smtClean="0">
                <a:latin typeface="Arial Narrow" pitchFamily="34" charset="0"/>
              </a:rPr>
              <a:t>(4) ses </a:t>
            </a:r>
            <a:r>
              <a:rPr lang="fr-FR" sz="2000" dirty="0">
                <a:latin typeface="Arial Narrow" pitchFamily="34" charset="0"/>
              </a:rPr>
              <a:t>enfants</a:t>
            </a:r>
          </a:p>
        </p:txBody>
      </p:sp>
      <p:sp>
        <p:nvSpPr>
          <p:cNvPr id="19" name="Rectangle 18"/>
          <p:cNvSpPr/>
          <p:nvPr/>
        </p:nvSpPr>
        <p:spPr>
          <a:xfrm>
            <a:off x="520262" y="4424979"/>
            <a:ext cx="5486400" cy="2154436"/>
          </a:xfrm>
          <a:prstGeom prst="rect">
            <a:avLst/>
          </a:prstGeom>
          <a:solidFill>
            <a:srgbClr val="FF0000"/>
          </a:solidFill>
        </p:spPr>
        <p:txBody>
          <a:bodyPr wrap="square">
            <a:spAutoFit/>
          </a:bodyPr>
          <a:lstStyle/>
          <a:p>
            <a:pPr algn="ctr"/>
            <a:r>
              <a:rPr lang="fr-FR" sz="2400" dirty="0" smtClean="0">
                <a:solidFill>
                  <a:schemeClr val="bg1"/>
                </a:solidFill>
              </a:rPr>
              <a:t>On </a:t>
            </a:r>
            <a:r>
              <a:rPr lang="fr-FR" sz="2400" dirty="0">
                <a:solidFill>
                  <a:schemeClr val="bg1"/>
                </a:solidFill>
              </a:rPr>
              <a:t>ne peut me connaître</a:t>
            </a:r>
            <a:br>
              <a:rPr lang="fr-FR" sz="2400" dirty="0">
                <a:solidFill>
                  <a:schemeClr val="bg1"/>
                </a:solidFill>
              </a:rPr>
            </a:br>
            <a:r>
              <a:rPr lang="fr-FR" sz="2400" dirty="0">
                <a:solidFill>
                  <a:schemeClr val="bg1"/>
                </a:solidFill>
              </a:rPr>
              <a:t>Mieux que tu me connais</a:t>
            </a:r>
          </a:p>
          <a:p>
            <a:pPr algn="ctr"/>
            <a:endParaRPr lang="fr-FR" sz="1400" dirty="0" smtClean="0">
              <a:solidFill>
                <a:schemeClr val="bg1"/>
              </a:solidFill>
            </a:endParaRPr>
          </a:p>
          <a:p>
            <a:pPr algn="ctr"/>
            <a:r>
              <a:rPr lang="fr-FR" sz="2400" dirty="0" smtClean="0">
                <a:solidFill>
                  <a:schemeClr val="bg1"/>
                </a:solidFill>
              </a:rPr>
              <a:t>On </a:t>
            </a:r>
            <a:r>
              <a:rPr lang="fr-FR" sz="2400" dirty="0">
                <a:solidFill>
                  <a:schemeClr val="bg1"/>
                </a:solidFill>
              </a:rPr>
              <a:t>ne peut te connaître</a:t>
            </a:r>
            <a:br>
              <a:rPr lang="fr-FR" sz="2400" dirty="0">
                <a:solidFill>
                  <a:schemeClr val="bg1"/>
                </a:solidFill>
              </a:rPr>
            </a:br>
            <a:r>
              <a:rPr lang="fr-FR" sz="2400" dirty="0">
                <a:solidFill>
                  <a:schemeClr val="bg1"/>
                </a:solidFill>
              </a:rPr>
              <a:t>Mieux que je te connais</a:t>
            </a:r>
            <a:r>
              <a:rPr lang="fr-FR" sz="2400" dirty="0" smtClean="0">
                <a:solidFill>
                  <a:schemeClr val="bg1"/>
                </a:solidFill>
              </a:rPr>
              <a:t>.</a:t>
            </a:r>
          </a:p>
          <a:p>
            <a:pPr algn="ctr"/>
            <a:r>
              <a:rPr lang="fr-FR" sz="2400" dirty="0" smtClean="0">
                <a:solidFill>
                  <a:schemeClr val="bg1"/>
                </a:solidFill>
              </a:rPr>
              <a:t>Paul Eluard</a:t>
            </a:r>
            <a:endParaRPr lang="fr-FR" sz="2400" dirty="0">
              <a:solidFill>
                <a:schemeClr val="bg1"/>
              </a:solidFill>
            </a:endParaRPr>
          </a:p>
        </p:txBody>
      </p:sp>
    </p:spTree>
    <p:extLst>
      <p:ext uri="{BB962C8B-B14F-4D97-AF65-F5344CB8AC3E}">
        <p14:creationId xmlns:p14="http://schemas.microsoft.com/office/powerpoint/2010/main" val="361435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heel(1)">
                                      <p:cBhvr>
                                        <p:cTn id="31" dur="20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400423" y="485310"/>
            <a:ext cx="7225553" cy="890588"/>
          </a:xfrm>
        </p:spPr>
        <p:style>
          <a:lnRef idx="0">
            <a:schemeClr val="accent5"/>
          </a:lnRef>
          <a:fillRef idx="3">
            <a:schemeClr val="accent5"/>
          </a:fillRef>
          <a:effectRef idx="3">
            <a:schemeClr val="accent5"/>
          </a:effectRef>
          <a:fontRef idx="minor">
            <a:schemeClr val="lt1"/>
          </a:fontRef>
        </p:style>
        <p:txBody>
          <a:bodyPr>
            <a:noAutofit/>
          </a:bodyPr>
          <a:lstStyle/>
          <a:p>
            <a:r>
              <a:rPr lang="fr-FR" sz="4800" dirty="0" smtClean="0"/>
              <a:t>Les quatre grands « tu »</a:t>
            </a:r>
            <a:endParaRPr lang="fr-FR" sz="4800" dirty="0"/>
          </a:p>
        </p:txBody>
      </p:sp>
      <p:sp>
        <p:nvSpPr>
          <p:cNvPr id="8" name="Rectangle 9"/>
          <p:cNvSpPr txBox="1">
            <a:spLocks noChangeArrowheads="1"/>
          </p:cNvSpPr>
          <p:nvPr/>
        </p:nvSpPr>
        <p:spPr>
          <a:xfrm>
            <a:off x="7452785" y="3325813"/>
            <a:ext cx="4608512" cy="3189381"/>
          </a:xfrm>
          <a:prstGeom prst="rect">
            <a:avLst/>
          </a:prstGeom>
        </p:spPr>
        <p:style>
          <a:lnRef idx="1">
            <a:schemeClr val="accent3"/>
          </a:lnRef>
          <a:fillRef idx="2">
            <a:schemeClr val="accent3"/>
          </a:fillRef>
          <a:effectRef idx="1">
            <a:schemeClr val="accent3"/>
          </a:effectRef>
          <a:fontRef idx="minor">
            <a:schemeClr val="dk1"/>
          </a:fontRef>
        </p:style>
        <p:txBody>
          <a:bodyPr/>
          <a:lstStyle/>
          <a:p>
            <a:pPr marL="274320" marR="0" lvl="0" indent="-274320" algn="l" defTabSz="914400" rtl="0" eaLnBrk="1" fontAlgn="auto" latinLnBrk="0" hangingPunct="1">
              <a:lnSpc>
                <a:spcPct val="70000"/>
              </a:lnSpc>
              <a:spcBef>
                <a:spcPts val="700"/>
              </a:spcBef>
              <a:spcAft>
                <a:spcPts val="0"/>
              </a:spcAft>
              <a:buClr>
                <a:schemeClr val="accent2"/>
              </a:buClr>
              <a:buSzPct val="85000"/>
              <a:buFont typeface="Wingdings 2"/>
              <a:buChar char=""/>
              <a:tabLst/>
              <a:defRPr/>
            </a:pPr>
            <a:endParaRPr kumimoji="0" lang="fr-FR" sz="28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70000"/>
              </a:lnSpc>
              <a:spcBef>
                <a:spcPts val="700"/>
              </a:spcBef>
              <a:spcAft>
                <a:spcPts val="0"/>
              </a:spcAft>
              <a:buClr>
                <a:schemeClr val="accent2"/>
              </a:buClr>
              <a:buSzPct val="85000"/>
              <a:buFont typeface="Wingdings 2"/>
              <a:buChar char=""/>
              <a:tabLst/>
              <a:defRPr/>
            </a:pPr>
            <a:r>
              <a:rPr kumimoji="0" lang="fr-FR" sz="2800" b="0" i="0" u="none" strike="noStrike" kern="1200" cap="none" spc="0" normalizeH="0" baseline="0" noProof="0" dirty="0" smtClean="0">
                <a:ln>
                  <a:noFill/>
                </a:ln>
                <a:solidFill>
                  <a:srgbClr val="002060"/>
                </a:solidFill>
                <a:effectLst/>
                <a:uLnTx/>
                <a:uFillTx/>
                <a:latin typeface="+mn-lt"/>
                <a:ea typeface="+mn-ea"/>
                <a:cs typeface="+mn-cs"/>
              </a:rPr>
              <a:t>Tu es mon père, tu es</a:t>
            </a:r>
            <a:r>
              <a:rPr kumimoji="0" lang="fr-FR" sz="2800" b="0" i="0" u="none" strike="noStrike" kern="1200" cap="none" spc="0" normalizeH="0" noProof="0" dirty="0" smtClean="0">
                <a:ln>
                  <a:noFill/>
                </a:ln>
                <a:solidFill>
                  <a:srgbClr val="002060"/>
                </a:solidFill>
                <a:effectLst/>
                <a:uLnTx/>
                <a:uFillTx/>
                <a:latin typeface="+mn-lt"/>
                <a:ea typeface="+mn-ea"/>
                <a:cs typeface="+mn-cs"/>
              </a:rPr>
              <a:t> ma mère</a:t>
            </a:r>
          </a:p>
          <a:p>
            <a:pPr marL="274320" marR="0" lvl="0" indent="-274320" algn="l" defTabSz="914400" rtl="0" eaLnBrk="1" fontAlgn="auto" latinLnBrk="0" hangingPunct="1">
              <a:lnSpc>
                <a:spcPct val="70000"/>
              </a:lnSpc>
              <a:spcBef>
                <a:spcPts val="700"/>
              </a:spcBef>
              <a:spcAft>
                <a:spcPts val="0"/>
              </a:spcAft>
              <a:buClr>
                <a:schemeClr val="accent2"/>
              </a:buClr>
              <a:buSzPct val="85000"/>
              <a:buFont typeface="Wingdings 2"/>
              <a:buChar char=""/>
              <a:tabLst/>
              <a:defRPr/>
            </a:pPr>
            <a:r>
              <a:rPr lang="fr-FR" sz="2800" baseline="0" dirty="0" smtClean="0">
                <a:solidFill>
                  <a:srgbClr val="002060"/>
                </a:solidFill>
              </a:rPr>
              <a:t>Tu</a:t>
            </a:r>
            <a:r>
              <a:rPr lang="fr-FR" sz="2800" dirty="0" smtClean="0">
                <a:solidFill>
                  <a:srgbClr val="002060"/>
                </a:solidFill>
              </a:rPr>
              <a:t> es mon frère, tu es ma sœur </a:t>
            </a:r>
          </a:p>
          <a:p>
            <a:pPr marL="274320" marR="0" lvl="0" indent="-274320" algn="l" defTabSz="914400" rtl="0" eaLnBrk="1" fontAlgn="auto" latinLnBrk="0" hangingPunct="1">
              <a:lnSpc>
                <a:spcPct val="70000"/>
              </a:lnSpc>
              <a:spcBef>
                <a:spcPts val="700"/>
              </a:spcBef>
              <a:spcAft>
                <a:spcPts val="0"/>
              </a:spcAft>
              <a:buClr>
                <a:schemeClr val="accent2"/>
              </a:buClr>
              <a:buSzPct val="85000"/>
              <a:buFont typeface="Wingdings 2"/>
              <a:buChar char=""/>
              <a:tabLst/>
              <a:defRPr/>
            </a:pPr>
            <a:r>
              <a:rPr kumimoji="0" lang="fr-FR" sz="2800" b="0" i="0" u="none" strike="noStrike" kern="1200" cap="none" spc="0" normalizeH="0" baseline="0" noProof="0" dirty="0" smtClean="0">
                <a:ln>
                  <a:noFill/>
                </a:ln>
                <a:solidFill>
                  <a:srgbClr val="002060"/>
                </a:solidFill>
                <a:effectLst/>
                <a:uLnTx/>
                <a:uFillTx/>
                <a:latin typeface="+mn-lt"/>
                <a:ea typeface="+mn-ea"/>
                <a:cs typeface="+mn-cs"/>
              </a:rPr>
              <a:t>Tu es mon mari, tu es mon épouse</a:t>
            </a:r>
          </a:p>
          <a:p>
            <a:pPr marL="274320" marR="0" lvl="0" indent="-274320" algn="l" defTabSz="914400" rtl="0" eaLnBrk="1" fontAlgn="auto" latinLnBrk="0" hangingPunct="1">
              <a:lnSpc>
                <a:spcPct val="70000"/>
              </a:lnSpc>
              <a:spcBef>
                <a:spcPts val="700"/>
              </a:spcBef>
              <a:spcAft>
                <a:spcPts val="0"/>
              </a:spcAft>
              <a:buClr>
                <a:schemeClr val="accent2"/>
              </a:buClr>
              <a:buSzPct val="85000"/>
              <a:buFont typeface="Wingdings 2"/>
              <a:buChar char=""/>
              <a:tabLst/>
              <a:defRPr/>
            </a:pPr>
            <a:r>
              <a:rPr lang="fr-FR" sz="2800" noProof="0" dirty="0" smtClean="0">
                <a:solidFill>
                  <a:srgbClr val="002060"/>
                </a:solidFill>
              </a:rPr>
              <a:t>Tu es mon fils, tu es ma fille</a:t>
            </a:r>
            <a:endParaRPr kumimoji="0" lang="fr-FR" sz="2800" b="0" i="0" u="none" strike="noStrike" kern="1200" cap="none" spc="0" normalizeH="0" baseline="0" noProof="0" dirty="0" smtClean="0">
              <a:ln>
                <a:noFill/>
              </a:ln>
              <a:solidFill>
                <a:srgbClr val="002060"/>
              </a:solidFill>
              <a:effectLst/>
              <a:uLnTx/>
              <a:uFillTx/>
            </a:endParaRPr>
          </a:p>
        </p:txBody>
      </p:sp>
      <p:sp>
        <p:nvSpPr>
          <p:cNvPr id="9" name="Rectangle 11"/>
          <p:cNvSpPr txBox="1">
            <a:spLocks noChangeArrowheads="1"/>
          </p:cNvSpPr>
          <p:nvPr/>
        </p:nvSpPr>
        <p:spPr>
          <a:xfrm>
            <a:off x="7452785" y="2166866"/>
            <a:ext cx="4608512" cy="1102591"/>
          </a:xfrm>
          <a:prstGeom prst="rect">
            <a:avLst/>
          </a:prstGeom>
        </p:spPr>
        <p:style>
          <a:lnRef idx="0">
            <a:schemeClr val="accent3"/>
          </a:lnRef>
          <a:fillRef idx="3">
            <a:schemeClr val="accent3"/>
          </a:fillRef>
          <a:effectRef idx="3">
            <a:schemeClr val="accent3"/>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5400" b="0" i="0" u="none" strike="noStrike" kern="1200" cap="none" spc="-100" normalizeH="0" baseline="0" noProof="0" dirty="0" smtClean="0">
                <a:ln>
                  <a:noFill/>
                </a:ln>
                <a:solidFill>
                  <a:schemeClr val="bg2">
                    <a:lumMod val="90000"/>
                  </a:schemeClr>
                </a:solidFill>
                <a:effectLst/>
                <a:uLnTx/>
                <a:uFillTx/>
                <a:latin typeface="+mj-lt"/>
                <a:ea typeface="+mj-ea"/>
                <a:cs typeface="+mj-cs"/>
              </a:rPr>
              <a:t>Qui es-tu ?</a:t>
            </a:r>
          </a:p>
        </p:txBody>
      </p:sp>
      <p:sp>
        <p:nvSpPr>
          <p:cNvPr id="10" name="Oval 12"/>
          <p:cNvSpPr>
            <a:spLocks noChangeAspect="1" noChangeArrowheads="1"/>
          </p:cNvSpPr>
          <p:nvPr/>
        </p:nvSpPr>
        <p:spPr bwMode="auto">
          <a:xfrm>
            <a:off x="808567" y="1628776"/>
            <a:ext cx="6337300" cy="4608513"/>
          </a:xfrm>
          <a:prstGeom prst="ellipse">
            <a:avLst/>
          </a:prstGeom>
          <a:solidFill>
            <a:srgbClr val="FF0000">
              <a:alpha val="50195"/>
            </a:srgbClr>
          </a:solidFill>
          <a:ln w="19050">
            <a:solidFill>
              <a:schemeClr val="tx1"/>
            </a:solidFill>
            <a:round/>
            <a:headEnd/>
            <a:tailEnd/>
          </a:ln>
        </p:spPr>
        <p:txBody>
          <a:bodyPr wrap="none" anchor="ctr"/>
          <a:lstStyle/>
          <a:p>
            <a:pPr algn="ctr"/>
            <a:endParaRPr lang="fr-FR" dirty="0"/>
          </a:p>
        </p:txBody>
      </p:sp>
      <p:sp>
        <p:nvSpPr>
          <p:cNvPr id="11" name="WordArt 13"/>
          <p:cNvSpPr>
            <a:spLocks noChangeArrowheads="1" noChangeShapeType="1" noTextEdit="1"/>
          </p:cNvSpPr>
          <p:nvPr/>
        </p:nvSpPr>
        <p:spPr bwMode="auto">
          <a:xfrm>
            <a:off x="2535767" y="1916113"/>
            <a:ext cx="2954867" cy="806450"/>
          </a:xfrm>
          <a:prstGeom prst="rect">
            <a:avLst/>
          </a:prstGeom>
        </p:spPr>
        <p:txBody>
          <a:bodyPr spcFirstLastPara="1" wrap="none" fromWordArt="1">
            <a:prstTxWarp prst="textArchUp">
              <a:avLst>
                <a:gd name="adj" fmla="val 11613692"/>
              </a:avLst>
            </a:prstTxWarp>
          </a:bodyPr>
          <a:lstStyle/>
          <a:p>
            <a:pPr algn="ctr"/>
            <a:r>
              <a:rPr lang="fr-FR" kern="10" spc="480" dirty="0">
                <a:ln w="9525">
                  <a:noFill/>
                  <a:round/>
                  <a:headEnd/>
                  <a:tailEnd/>
                </a:ln>
                <a:solidFill>
                  <a:srgbClr val="00FFFF"/>
                </a:solidFill>
                <a:latin typeface="Tahoma"/>
                <a:ea typeface="Tahoma"/>
                <a:cs typeface="Tahoma"/>
              </a:rPr>
              <a:t>amour parental</a:t>
            </a:r>
          </a:p>
        </p:txBody>
      </p:sp>
      <p:sp>
        <p:nvSpPr>
          <p:cNvPr id="12" name="Oval 14"/>
          <p:cNvSpPr>
            <a:spLocks noChangeAspect="1" noChangeArrowheads="1"/>
          </p:cNvSpPr>
          <p:nvPr/>
        </p:nvSpPr>
        <p:spPr bwMode="auto">
          <a:xfrm>
            <a:off x="1386418" y="2097088"/>
            <a:ext cx="5183716" cy="3751262"/>
          </a:xfrm>
          <a:prstGeom prst="ellipse">
            <a:avLst/>
          </a:prstGeom>
          <a:solidFill>
            <a:srgbClr val="FF0000">
              <a:alpha val="39999"/>
            </a:srgbClr>
          </a:solidFill>
          <a:ln w="19050">
            <a:solidFill>
              <a:schemeClr val="tx1"/>
            </a:solidFill>
            <a:round/>
            <a:headEnd/>
            <a:tailEnd/>
          </a:ln>
        </p:spPr>
        <p:txBody>
          <a:bodyPr wrap="none" anchor="ctr"/>
          <a:lstStyle/>
          <a:p>
            <a:pPr algn="ctr"/>
            <a:endParaRPr lang="fr-FR"/>
          </a:p>
        </p:txBody>
      </p:sp>
      <p:sp>
        <p:nvSpPr>
          <p:cNvPr id="13" name="Oval 15"/>
          <p:cNvSpPr>
            <a:spLocks noChangeArrowheads="1"/>
          </p:cNvSpPr>
          <p:nvPr/>
        </p:nvSpPr>
        <p:spPr bwMode="auto">
          <a:xfrm>
            <a:off x="1962152" y="2492375"/>
            <a:ext cx="4032249" cy="2890838"/>
          </a:xfrm>
          <a:prstGeom prst="ellipse">
            <a:avLst/>
          </a:prstGeom>
          <a:solidFill>
            <a:srgbClr val="FF0000">
              <a:alpha val="30196"/>
            </a:srgbClr>
          </a:solidFill>
          <a:ln w="19050">
            <a:solidFill>
              <a:schemeClr val="tx1"/>
            </a:solidFill>
            <a:round/>
            <a:headEnd/>
            <a:tailEnd/>
          </a:ln>
        </p:spPr>
        <p:txBody>
          <a:bodyPr wrap="none" anchor="ctr"/>
          <a:lstStyle/>
          <a:p>
            <a:pPr algn="ctr"/>
            <a:endParaRPr lang="fr-FR"/>
          </a:p>
        </p:txBody>
      </p:sp>
      <p:sp>
        <p:nvSpPr>
          <p:cNvPr id="14" name="WordArt 16"/>
          <p:cNvSpPr>
            <a:spLocks noChangeArrowheads="1" noChangeShapeType="1" noTextEdit="1"/>
          </p:cNvSpPr>
          <p:nvPr/>
        </p:nvSpPr>
        <p:spPr bwMode="auto">
          <a:xfrm>
            <a:off x="2842685" y="2722564"/>
            <a:ext cx="2262716" cy="1093787"/>
          </a:xfrm>
          <a:prstGeom prst="rect">
            <a:avLst/>
          </a:prstGeom>
        </p:spPr>
        <p:txBody>
          <a:bodyPr spcFirstLastPara="1" wrap="none" fromWordArt="1">
            <a:prstTxWarp prst="textArchUp">
              <a:avLst>
                <a:gd name="adj" fmla="val 11961532"/>
              </a:avLst>
            </a:prstTxWarp>
          </a:bodyPr>
          <a:lstStyle/>
          <a:p>
            <a:pPr algn="ctr"/>
            <a:r>
              <a:rPr lang="fr-FR" sz="1800" kern="10">
                <a:ln w="9525">
                  <a:noFill/>
                  <a:round/>
                  <a:headEnd/>
                  <a:tailEnd/>
                </a:ln>
                <a:solidFill>
                  <a:srgbClr val="00FFFF"/>
                </a:solidFill>
                <a:latin typeface="Tahoma"/>
                <a:ea typeface="Tahoma"/>
                <a:cs typeface="Tahoma"/>
              </a:rPr>
              <a:t>amour fraternel</a:t>
            </a:r>
          </a:p>
        </p:txBody>
      </p:sp>
      <p:sp>
        <p:nvSpPr>
          <p:cNvPr id="15" name="Oval 17"/>
          <p:cNvSpPr>
            <a:spLocks noChangeArrowheads="1"/>
          </p:cNvSpPr>
          <p:nvPr/>
        </p:nvSpPr>
        <p:spPr bwMode="auto">
          <a:xfrm>
            <a:off x="2631018" y="2924175"/>
            <a:ext cx="2882900" cy="2108200"/>
          </a:xfrm>
          <a:prstGeom prst="ellipse">
            <a:avLst/>
          </a:prstGeom>
          <a:solidFill>
            <a:srgbClr val="FF0000">
              <a:alpha val="39999"/>
            </a:srgbClr>
          </a:solidFill>
          <a:ln w="19050">
            <a:solidFill>
              <a:schemeClr val="tx1"/>
            </a:solidFill>
            <a:round/>
            <a:headEnd/>
            <a:tailEnd/>
          </a:ln>
        </p:spPr>
        <p:txBody>
          <a:bodyPr wrap="none" anchor="ctr"/>
          <a:lstStyle/>
          <a:p>
            <a:pPr algn="ctr"/>
            <a:endParaRPr lang="fr-FR"/>
          </a:p>
        </p:txBody>
      </p:sp>
      <p:sp>
        <p:nvSpPr>
          <p:cNvPr id="16" name="WordArt 18"/>
          <p:cNvSpPr>
            <a:spLocks noChangeArrowheads="1" noChangeShapeType="1" noTextEdit="1"/>
          </p:cNvSpPr>
          <p:nvPr/>
        </p:nvSpPr>
        <p:spPr bwMode="auto">
          <a:xfrm>
            <a:off x="3105151" y="3116263"/>
            <a:ext cx="1786467" cy="855662"/>
          </a:xfrm>
          <a:prstGeom prst="rect">
            <a:avLst/>
          </a:prstGeom>
        </p:spPr>
        <p:txBody>
          <a:bodyPr spcFirstLastPara="1" wrap="none" fromWordArt="1">
            <a:prstTxWarp prst="textArchUp">
              <a:avLst>
                <a:gd name="adj" fmla="val 12243660"/>
              </a:avLst>
            </a:prstTxWarp>
          </a:bodyPr>
          <a:lstStyle/>
          <a:p>
            <a:pPr algn="ctr"/>
            <a:r>
              <a:rPr lang="fr-FR" sz="2000" kern="10" dirty="0">
                <a:ln w="9525">
                  <a:noFill/>
                  <a:round/>
                  <a:headEnd/>
                  <a:tailEnd/>
                </a:ln>
                <a:solidFill>
                  <a:srgbClr val="00FFFF"/>
                </a:solidFill>
                <a:latin typeface="Tahoma"/>
                <a:ea typeface="Tahoma"/>
                <a:cs typeface="Tahoma"/>
              </a:rPr>
              <a:t>amour filial</a:t>
            </a:r>
          </a:p>
        </p:txBody>
      </p:sp>
      <p:sp>
        <p:nvSpPr>
          <p:cNvPr id="17" name="Oval 19" descr="hijos"/>
          <p:cNvSpPr>
            <a:spLocks noChangeAspect="1" noChangeArrowheads="1"/>
          </p:cNvSpPr>
          <p:nvPr/>
        </p:nvSpPr>
        <p:spPr bwMode="auto">
          <a:xfrm>
            <a:off x="3202517" y="3325813"/>
            <a:ext cx="1735667" cy="1327150"/>
          </a:xfrm>
          <a:prstGeom prst="ellipse">
            <a:avLst/>
          </a:prstGeom>
          <a:blipFill dpi="0" rotWithShape="0">
            <a:blip r:embed="rId2"/>
            <a:srcRect/>
            <a:stretch>
              <a:fillRect/>
            </a:stretch>
          </a:blipFill>
          <a:ln w="38100">
            <a:solidFill>
              <a:srgbClr val="FFFF00"/>
            </a:solidFill>
            <a:miter lim="800000"/>
            <a:headEnd/>
            <a:tailEnd/>
          </a:ln>
        </p:spPr>
        <p:txBody>
          <a:bodyPr wrap="none" anchor="ctr"/>
          <a:lstStyle/>
          <a:p>
            <a:endParaRPr lang="fr-FR"/>
          </a:p>
        </p:txBody>
      </p:sp>
      <p:sp>
        <p:nvSpPr>
          <p:cNvPr id="18" name="WordArt 20"/>
          <p:cNvSpPr>
            <a:spLocks noChangeArrowheads="1" noChangeShapeType="1" noTextEdit="1"/>
          </p:cNvSpPr>
          <p:nvPr/>
        </p:nvSpPr>
        <p:spPr bwMode="auto">
          <a:xfrm>
            <a:off x="2535767" y="2332039"/>
            <a:ext cx="2954867" cy="960437"/>
          </a:xfrm>
          <a:prstGeom prst="rect">
            <a:avLst/>
          </a:prstGeom>
        </p:spPr>
        <p:txBody>
          <a:bodyPr spcFirstLastPara="1" wrap="none" fromWordArt="1">
            <a:prstTxWarp prst="textArchUp">
              <a:avLst>
                <a:gd name="adj" fmla="val 11761684"/>
              </a:avLst>
            </a:prstTxWarp>
          </a:bodyPr>
          <a:lstStyle/>
          <a:p>
            <a:pPr algn="ctr"/>
            <a:r>
              <a:rPr lang="fr-FR" kern="10" spc="480">
                <a:ln w="9525">
                  <a:noFill/>
                  <a:round/>
                  <a:headEnd/>
                  <a:tailEnd/>
                </a:ln>
                <a:solidFill>
                  <a:srgbClr val="00FFFF"/>
                </a:solidFill>
                <a:latin typeface="Tahoma"/>
                <a:ea typeface="Tahoma"/>
                <a:cs typeface="Tahoma"/>
              </a:rPr>
              <a:t>amour conjugal</a:t>
            </a:r>
          </a:p>
        </p:txBody>
      </p:sp>
    </p:spTree>
    <p:extLst>
      <p:ext uri="{BB962C8B-B14F-4D97-AF65-F5344CB8AC3E}">
        <p14:creationId xmlns:p14="http://schemas.microsoft.com/office/powerpoint/2010/main" val="25948623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2966" y="462678"/>
            <a:ext cx="9948041" cy="1381887"/>
          </a:xfrm>
        </p:spPr>
        <p:txBody>
          <a:bodyPr/>
          <a:lstStyle/>
          <a:p>
            <a:pPr algn="ctr"/>
            <a:r>
              <a:rPr lang="fr-FR" b="1" dirty="0" smtClean="0">
                <a:solidFill>
                  <a:srgbClr val="FFC000"/>
                </a:solidFill>
                <a:effectLst>
                  <a:outerShdw blurRad="38100" dist="38100" dir="2700000" algn="tl">
                    <a:srgbClr val="000000">
                      <a:alpha val="43137"/>
                    </a:srgbClr>
                  </a:outerShdw>
                </a:effectLst>
              </a:rPr>
              <a:t>L’importance d’apprendre à </a:t>
            </a:r>
            <a:r>
              <a:rPr lang="fr-FR" b="1" dirty="0" smtClean="0">
                <a:solidFill>
                  <a:srgbClr val="FFC000"/>
                </a:solidFill>
                <a:effectLst>
                  <a:outerShdw blurRad="38100" dist="38100" dir="2700000" algn="tl">
                    <a:srgbClr val="000000">
                      <a:alpha val="43137"/>
                    </a:srgbClr>
                  </a:outerShdw>
                </a:effectLst>
              </a:rPr>
              <a:t>aimer et à connaître personnellement</a:t>
            </a:r>
            <a:endParaRPr lang="fr-FR" b="1" dirty="0">
              <a:solidFill>
                <a:srgbClr val="FFC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91566" y="2585571"/>
            <a:ext cx="11190682" cy="3783698"/>
          </a:xfrm>
        </p:spPr>
        <p:txBody>
          <a:bodyPr>
            <a:normAutofit/>
          </a:bodyPr>
          <a:lstStyle/>
          <a:p>
            <a:r>
              <a:rPr lang="fr-FR" sz="2000" dirty="0" smtClean="0"/>
              <a:t>L’amour vrai vécu dans un foyer stable renforce chez le sujet un sentiment et une conscience de son identité, de son moi (connais-toi toi-même</a:t>
            </a:r>
            <a:r>
              <a:rPr lang="fr-FR" sz="2000" dirty="0" smtClean="0"/>
              <a:t>)</a:t>
            </a:r>
          </a:p>
          <a:p>
            <a:r>
              <a:rPr lang="fr-FR" sz="2000" dirty="0" smtClean="0"/>
              <a:t>Saint-Augustin serait-il devenu ce qu’il fut sans le lien très profond qui l’unissait à sa mère, Sainte-Monique ?</a:t>
            </a:r>
            <a:endParaRPr lang="fr-FR" sz="2000" dirty="0" smtClean="0"/>
          </a:p>
          <a:p>
            <a:r>
              <a:rPr lang="fr-FR" sz="2000" dirty="0" smtClean="0"/>
              <a:t>L’amour </a:t>
            </a:r>
            <a:r>
              <a:rPr lang="fr-FR" sz="2000" dirty="0" smtClean="0"/>
              <a:t>renforce </a:t>
            </a:r>
            <a:r>
              <a:rPr lang="fr-FR" sz="2000" dirty="0" smtClean="0"/>
              <a:t>aussi la connaissance des proches, l’intimité, la confiance</a:t>
            </a:r>
          </a:p>
          <a:p>
            <a:r>
              <a:rPr lang="fr-FR" sz="2000" dirty="0" smtClean="0"/>
              <a:t>Une famille  d’amour vrai ouvre graduellement ses enfants à la société et aux autres, en leur faisant voir dans chaque personne comme un membre de la famille</a:t>
            </a:r>
          </a:p>
          <a:p>
            <a:r>
              <a:rPr lang="fr-FR" sz="2000" dirty="0" smtClean="0"/>
              <a:t>C’est seulement sur la base de ces liens du cœur solides et personnels que les nouvelles technologies peuvent accroître nos liens affectifs et relationnels</a:t>
            </a:r>
            <a:endParaRPr lang="fr-FR" sz="2000" dirty="0"/>
          </a:p>
        </p:txBody>
      </p:sp>
    </p:spTree>
    <p:extLst>
      <p:ext uri="{BB962C8B-B14F-4D97-AF65-F5344CB8AC3E}">
        <p14:creationId xmlns:p14="http://schemas.microsoft.com/office/powerpoint/2010/main" val="36399135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sz="2800" b="1" dirty="0" smtClean="0"/>
              <a:t>Pour conclure</a:t>
            </a:r>
            <a:endParaRPr lang="fr-FR" sz="2800" b="1" dirty="0"/>
          </a:p>
        </p:txBody>
      </p:sp>
      <p:sp>
        <p:nvSpPr>
          <p:cNvPr id="5" name="Espace réservé du contenu 4"/>
          <p:cNvSpPr>
            <a:spLocks noGrp="1"/>
          </p:cNvSpPr>
          <p:nvPr>
            <p:ph idx="1"/>
          </p:nvPr>
        </p:nvSpPr>
        <p:spPr>
          <a:xfrm>
            <a:off x="5249917" y="1447800"/>
            <a:ext cx="5721295" cy="4572000"/>
          </a:xfrm>
        </p:spPr>
        <p:txBody>
          <a:bodyPr>
            <a:normAutofit/>
          </a:bodyPr>
          <a:lstStyle/>
          <a:p>
            <a:r>
              <a:rPr lang="fr-FR" sz="2400" b="1" dirty="0" smtClean="0"/>
              <a:t>En Dieu, l’omniscience est un attribut du cœur parental rempli d’un amour infini qui comprend et connaît intimement chacun de nous, sans avoir d’informations extérieures.</a:t>
            </a:r>
          </a:p>
          <a:p>
            <a:r>
              <a:rPr lang="fr-FR" sz="2400" b="1" dirty="0" smtClean="0"/>
              <a:t>Nous désirons connaître les autres à travers un amour qui dévoile nos cœurs et ouvre nos âmes à une communion joyeuse.</a:t>
            </a:r>
            <a:endParaRPr lang="fr-FR" sz="2400" b="1" dirty="0"/>
          </a:p>
        </p:txBody>
      </p:sp>
      <p:sp>
        <p:nvSpPr>
          <p:cNvPr id="6" name="Espace réservé du texte 5"/>
          <p:cNvSpPr>
            <a:spLocks noGrp="1"/>
          </p:cNvSpPr>
          <p:nvPr>
            <p:ph type="body" sz="half" idx="2"/>
          </p:nvPr>
        </p:nvSpPr>
        <p:spPr/>
        <p:txBody>
          <a:bodyPr>
            <a:normAutofit/>
          </a:bodyPr>
          <a:lstStyle/>
          <a:p>
            <a:r>
              <a:rPr lang="fr-FR" sz="2400" b="1" dirty="0">
                <a:solidFill>
                  <a:srgbClr val="FFC000"/>
                </a:solidFill>
                <a:effectLst>
                  <a:outerShdw blurRad="38100" dist="38100" dir="2700000" algn="tl">
                    <a:srgbClr val="000000">
                      <a:alpha val="43137"/>
                    </a:srgbClr>
                  </a:outerShdw>
                </a:effectLst>
              </a:rPr>
              <a:t>Je connaîtrai de façon exacte tout comme je suis connu de façon exacte. </a:t>
            </a:r>
          </a:p>
          <a:p>
            <a:endParaRPr lang="fr-FR" sz="2400" dirty="0"/>
          </a:p>
        </p:txBody>
      </p:sp>
    </p:spTree>
    <p:extLst>
      <p:ext uri="{BB962C8B-B14F-4D97-AF65-F5344CB8AC3E}">
        <p14:creationId xmlns:p14="http://schemas.microsoft.com/office/powerpoint/2010/main" val="192756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4294967295"/>
            <p:extLst>
              <p:ext uri="{D42A27DB-BD31-4B8C-83A1-F6EECF244321}">
                <p14:modId xmlns:p14="http://schemas.microsoft.com/office/powerpoint/2010/main" val="977476813"/>
              </p:ext>
            </p:extLst>
          </p:nvPr>
        </p:nvGraphicFramePr>
        <p:xfrm>
          <a:off x="0" y="670560"/>
          <a:ext cx="12192000" cy="6080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3371076" y="-15240"/>
            <a:ext cx="4799712" cy="707886"/>
          </a:xfrm>
          <a:prstGeom prst="rect">
            <a:avLst/>
          </a:prstGeom>
        </p:spPr>
        <p:txBody>
          <a:bodyPr wrap="none">
            <a:spAutoFit/>
          </a:bodyPr>
          <a:lstStyle/>
          <a:p>
            <a:r>
              <a:rPr lang="fr-FR" sz="4000" dirty="0" smtClean="0"/>
              <a:t>Quelques citations</a:t>
            </a:r>
            <a:endParaRPr lang="fr-FR" sz="4000" dirty="0"/>
          </a:p>
        </p:txBody>
      </p:sp>
    </p:spTree>
    <p:extLst>
      <p:ext uri="{BB962C8B-B14F-4D97-AF65-F5344CB8AC3E}">
        <p14:creationId xmlns:p14="http://schemas.microsoft.com/office/powerpoint/2010/main" val="1550247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Première Partie</a:t>
            </a:r>
            <a:endParaRPr lang="fr-FR" dirty="0"/>
          </a:p>
        </p:txBody>
      </p:sp>
      <p:pic>
        <p:nvPicPr>
          <p:cNvPr id="5" name="Espace réservé pour une image  4"/>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4" name="Espace réservé du texte 3"/>
          <p:cNvSpPr>
            <a:spLocks noGrp="1"/>
          </p:cNvSpPr>
          <p:nvPr>
            <p:ph type="body" sz="half" idx="2"/>
          </p:nvPr>
        </p:nvSpPr>
        <p:spPr/>
        <p:txBody>
          <a:bodyPr>
            <a:normAutofit/>
          </a:bodyPr>
          <a:lstStyle/>
          <a:p>
            <a:pPr algn="ctr"/>
            <a:r>
              <a:rPr lang="fr-FR" sz="2400" dirty="0" smtClean="0"/>
              <a:t>Discussion par tables</a:t>
            </a:r>
            <a:endParaRPr lang="fr-FR" sz="2400" dirty="0"/>
          </a:p>
        </p:txBody>
      </p:sp>
    </p:spTree>
    <p:extLst>
      <p:ext uri="{BB962C8B-B14F-4D97-AF65-F5344CB8AC3E}">
        <p14:creationId xmlns:p14="http://schemas.microsoft.com/office/powerpoint/2010/main" val="1475757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46760" y="1896035"/>
            <a:ext cx="2793158" cy="1005840"/>
          </a:xfrm>
        </p:spPr>
        <p:txBody>
          <a:bodyPr/>
          <a:lstStyle/>
          <a:p>
            <a:r>
              <a:rPr lang="fr-FR" sz="5400" dirty="0" smtClean="0"/>
              <a:t>Table 1</a:t>
            </a:r>
            <a:endParaRPr lang="fr-FR" sz="5400" dirty="0"/>
          </a:p>
        </p:txBody>
      </p:sp>
      <p:sp>
        <p:nvSpPr>
          <p:cNvPr id="5" name="Espace réservé du contenu 4"/>
          <p:cNvSpPr>
            <a:spLocks noGrp="1"/>
          </p:cNvSpPr>
          <p:nvPr>
            <p:ph idx="1"/>
          </p:nvPr>
        </p:nvSpPr>
        <p:spPr>
          <a:xfrm>
            <a:off x="5349240" y="1447800"/>
            <a:ext cx="5621972" cy="4572000"/>
          </a:xfrm>
        </p:spPr>
        <p:txBody>
          <a:bodyPr>
            <a:normAutofit/>
          </a:bodyPr>
          <a:lstStyle/>
          <a:p>
            <a:r>
              <a:rPr lang="fr-FR" sz="2000" dirty="0"/>
              <a:t>Les </a:t>
            </a:r>
            <a:r>
              <a:rPr lang="fr-FR" sz="2000" dirty="0" smtClean="0"/>
              <a:t>« hasards </a:t>
            </a:r>
            <a:r>
              <a:rPr lang="fr-FR" sz="2000" dirty="0"/>
              <a:t>de la </a:t>
            </a:r>
            <a:r>
              <a:rPr lang="fr-FR" sz="2000" dirty="0" smtClean="0"/>
              <a:t>vie » </a:t>
            </a:r>
            <a:r>
              <a:rPr lang="fr-FR" sz="2000" dirty="0"/>
              <a:t>nous font parfois rencontrer de nouvelles personnes, mais on dirait un </a:t>
            </a:r>
            <a:r>
              <a:rPr lang="fr-FR" sz="2000" dirty="0" smtClean="0"/>
              <a:t>« coup </a:t>
            </a:r>
            <a:r>
              <a:rPr lang="fr-FR" sz="2000" dirty="0"/>
              <a:t>de pouce du </a:t>
            </a:r>
            <a:r>
              <a:rPr lang="fr-FR" sz="2000" dirty="0" smtClean="0"/>
              <a:t>destin ». </a:t>
            </a:r>
          </a:p>
          <a:p>
            <a:r>
              <a:rPr lang="fr-FR" sz="2000" dirty="0" smtClean="0"/>
              <a:t>Racontez </a:t>
            </a:r>
            <a:r>
              <a:rPr lang="fr-FR" sz="2000" dirty="0"/>
              <a:t>ce type de rencontre où vous avez pu vous dévoiler et vous exprimer librement. </a:t>
            </a:r>
            <a:endParaRPr lang="fr-FR" sz="2000" dirty="0" smtClean="0"/>
          </a:p>
          <a:p>
            <a:r>
              <a:rPr lang="fr-FR" sz="2000" dirty="0" smtClean="0"/>
              <a:t>Vous </a:t>
            </a:r>
            <a:r>
              <a:rPr lang="fr-FR" sz="2000" dirty="0"/>
              <a:t>avez pu exprimer profondément des aspects de votre intériorité avec le sentiment d’être compris et aussi de comprendre vivement votre interlocuteur, comme si vous « lisiez » dans les pensées l’un de l’autre.</a:t>
            </a:r>
          </a:p>
        </p:txBody>
      </p:sp>
      <p:sp>
        <p:nvSpPr>
          <p:cNvPr id="6" name="Espace réservé du texte 5"/>
          <p:cNvSpPr>
            <a:spLocks noGrp="1"/>
          </p:cNvSpPr>
          <p:nvPr>
            <p:ph type="body" sz="half" idx="2"/>
          </p:nvPr>
        </p:nvSpPr>
        <p:spPr>
          <a:xfrm>
            <a:off x="746760" y="3129280"/>
            <a:ext cx="3771452" cy="2895599"/>
          </a:xfrm>
        </p:spPr>
        <p:txBody>
          <a:bodyPr>
            <a:normAutofit/>
          </a:bodyPr>
          <a:lstStyle/>
          <a:p>
            <a:r>
              <a:rPr lang="fr-FR" sz="2400" dirty="0"/>
              <a:t>Les rencontres qui permettent de dévoiler des choses profondes et précieuses</a:t>
            </a:r>
          </a:p>
        </p:txBody>
      </p:sp>
    </p:spTree>
    <p:extLst>
      <p:ext uri="{BB962C8B-B14F-4D97-AF65-F5344CB8AC3E}">
        <p14:creationId xmlns:p14="http://schemas.microsoft.com/office/powerpoint/2010/main" val="1556859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4955" y="1127760"/>
            <a:ext cx="2793158" cy="1051560"/>
          </a:xfrm>
        </p:spPr>
        <p:txBody>
          <a:bodyPr/>
          <a:lstStyle/>
          <a:p>
            <a:r>
              <a:rPr lang="fr-FR" sz="5400" dirty="0" smtClean="0"/>
              <a:t>Table 2</a:t>
            </a:r>
            <a:endParaRPr lang="fr-FR" sz="5400" dirty="0"/>
          </a:p>
        </p:txBody>
      </p:sp>
      <p:sp>
        <p:nvSpPr>
          <p:cNvPr id="3" name="Espace réservé du contenu 2"/>
          <p:cNvSpPr>
            <a:spLocks noGrp="1"/>
          </p:cNvSpPr>
          <p:nvPr>
            <p:ph idx="1"/>
          </p:nvPr>
        </p:nvSpPr>
        <p:spPr>
          <a:xfrm>
            <a:off x="5044440" y="1447800"/>
            <a:ext cx="6233160" cy="4572000"/>
          </a:xfrm>
        </p:spPr>
        <p:txBody>
          <a:bodyPr>
            <a:normAutofit/>
          </a:bodyPr>
          <a:lstStyle/>
          <a:p>
            <a:r>
              <a:rPr lang="fr-FR" sz="2400" dirty="0"/>
              <a:t>Que </a:t>
            </a:r>
            <a:r>
              <a:rPr lang="fr-FR" sz="2400" dirty="0" err="1"/>
              <a:t>cherchez-vous</a:t>
            </a:r>
            <a:r>
              <a:rPr lang="fr-FR" sz="2400" dirty="0"/>
              <a:t> </a:t>
            </a:r>
            <a:r>
              <a:rPr lang="fr-FR" sz="2400" dirty="0" smtClean="0"/>
              <a:t>principalement en </a:t>
            </a:r>
            <a:r>
              <a:rPr lang="fr-FR" sz="2400" dirty="0"/>
              <a:t>établissant des liens personnels avec les </a:t>
            </a:r>
            <a:r>
              <a:rPr lang="fr-FR" sz="2400" dirty="0" smtClean="0"/>
              <a:t>autres ?</a:t>
            </a:r>
            <a:endParaRPr lang="fr-FR" sz="2400" dirty="0"/>
          </a:p>
          <a:p>
            <a:r>
              <a:rPr lang="fr-FR" sz="2400" dirty="0" smtClean="0"/>
              <a:t>Quels sont vos points forts pour parler librement de vous, vous dévoiler, vous faire connaître naturellement des autres et les amener à se livrer ? </a:t>
            </a:r>
          </a:p>
          <a:p>
            <a:r>
              <a:rPr lang="fr-FR" sz="2400" dirty="0" smtClean="0"/>
              <a:t>Quelles sont aussi vos faiblesses ? </a:t>
            </a:r>
            <a:r>
              <a:rPr lang="fr-FR" sz="2400" dirty="0"/>
              <a:t>Comment progresser ?</a:t>
            </a:r>
            <a:endParaRPr lang="fr-FR" sz="2400" dirty="0" smtClean="0"/>
          </a:p>
        </p:txBody>
      </p:sp>
      <p:sp>
        <p:nvSpPr>
          <p:cNvPr id="4" name="Espace réservé du texte 3"/>
          <p:cNvSpPr>
            <a:spLocks noGrp="1"/>
          </p:cNvSpPr>
          <p:nvPr>
            <p:ph type="body" sz="half" idx="2"/>
          </p:nvPr>
        </p:nvSpPr>
        <p:spPr>
          <a:xfrm>
            <a:off x="1154954" y="3129280"/>
            <a:ext cx="3157966" cy="2895599"/>
          </a:xfrm>
        </p:spPr>
        <p:txBody>
          <a:bodyPr>
            <a:noAutofit/>
          </a:bodyPr>
          <a:lstStyle/>
          <a:p>
            <a:r>
              <a:rPr lang="fr-FR" sz="3200" dirty="0"/>
              <a:t>mes forces et mes faiblesses pour me faire connaître</a:t>
            </a:r>
          </a:p>
        </p:txBody>
      </p:sp>
    </p:spTree>
    <p:extLst>
      <p:ext uri="{BB962C8B-B14F-4D97-AF65-F5344CB8AC3E}">
        <p14:creationId xmlns:p14="http://schemas.microsoft.com/office/powerpoint/2010/main" val="1546518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idx="4294967295"/>
          </p:nvPr>
        </p:nvSpPr>
        <p:spPr>
          <a:xfrm>
            <a:off x="0" y="0"/>
            <a:ext cx="8761413" cy="708025"/>
          </a:xfrm>
        </p:spPr>
        <p:txBody>
          <a:bodyPr/>
          <a:lstStyle/>
          <a:p>
            <a:r>
              <a:rPr lang="fr-FR" sz="4000" dirty="0" smtClean="0">
                <a:solidFill>
                  <a:srgbClr val="7030A0"/>
                </a:solidFill>
              </a:rPr>
              <a:t>Table 2</a:t>
            </a:r>
            <a:endParaRPr lang="fr-FR" sz="4000" dirty="0">
              <a:solidFill>
                <a:srgbClr val="7030A0"/>
              </a:solidFill>
            </a:endParaRPr>
          </a:p>
        </p:txBody>
      </p:sp>
      <p:sp>
        <p:nvSpPr>
          <p:cNvPr id="6" name="Espace réservé du contenu 5"/>
          <p:cNvSpPr>
            <a:spLocks noGrp="1"/>
          </p:cNvSpPr>
          <p:nvPr>
            <p:ph idx="4294967295"/>
          </p:nvPr>
        </p:nvSpPr>
        <p:spPr>
          <a:xfrm>
            <a:off x="0" y="794578"/>
            <a:ext cx="12192000" cy="6063421"/>
          </a:xfrm>
        </p:spPr>
        <p:txBody>
          <a:bodyPr>
            <a:normAutofit/>
          </a:bodyPr>
          <a:lstStyle/>
          <a:p>
            <a:r>
              <a:rPr lang="fr-FR" sz="2400" dirty="0" smtClean="0"/>
              <a:t>Franz-Pol : </a:t>
            </a:r>
            <a:r>
              <a:rPr lang="fr-FR" sz="2400" dirty="0" smtClean="0"/>
              <a:t>je ne </a:t>
            </a:r>
            <a:r>
              <a:rPr lang="fr-FR" sz="2400" dirty="0"/>
              <a:t>m</a:t>
            </a:r>
            <a:r>
              <a:rPr lang="fr-FR" sz="2400" dirty="0" smtClean="0"/>
              <a:t>’intéresse </a:t>
            </a:r>
            <a:r>
              <a:rPr lang="fr-FR" sz="2400" dirty="0" smtClean="0"/>
              <a:t>pas aux relations superficielles. </a:t>
            </a:r>
            <a:r>
              <a:rPr lang="fr-FR" sz="2400" dirty="0" smtClean="0"/>
              <a:t>Je prends </a:t>
            </a:r>
            <a:r>
              <a:rPr lang="fr-FR" sz="2400" dirty="0" smtClean="0"/>
              <a:t>du temps pour des relations profondes, </a:t>
            </a:r>
            <a:r>
              <a:rPr lang="fr-FR" sz="2400" dirty="0" smtClean="0"/>
              <a:t>pour gagner </a:t>
            </a:r>
            <a:r>
              <a:rPr lang="fr-FR" sz="2400" dirty="0" smtClean="0"/>
              <a:t>la confiance. </a:t>
            </a:r>
            <a:r>
              <a:rPr lang="fr-FR" sz="2400" dirty="0" smtClean="0"/>
              <a:t>Cela m’apporte de la Joie (la vie </a:t>
            </a:r>
            <a:r>
              <a:rPr lang="fr-FR" sz="2400" dirty="0" smtClean="0"/>
              <a:t>des autres </a:t>
            </a:r>
            <a:r>
              <a:rPr lang="fr-FR" sz="2400" dirty="0" smtClean="0"/>
              <a:t>peut me fasciner, </a:t>
            </a:r>
            <a:r>
              <a:rPr lang="fr-FR" sz="2400" dirty="0" smtClean="0"/>
              <a:t>leur </a:t>
            </a:r>
            <a:r>
              <a:rPr lang="fr-FR" sz="2400" dirty="0" smtClean="0"/>
              <a:t>parcours</a:t>
            </a:r>
            <a:r>
              <a:rPr lang="fr-FR" sz="2400" dirty="0" smtClean="0"/>
              <a:t>). </a:t>
            </a:r>
            <a:r>
              <a:rPr lang="fr-FR" sz="2400" dirty="0" smtClean="0"/>
              <a:t>Je peux </a:t>
            </a:r>
            <a:r>
              <a:rPr lang="fr-FR" sz="2400" dirty="0" smtClean="0"/>
              <a:t>surprendre en parlant de choses dont les autres ne parlent pas. Dans mon master, je surprends par mes propos</a:t>
            </a:r>
            <a:r>
              <a:rPr lang="fr-FR" sz="2400" dirty="0" smtClean="0"/>
              <a:t>. Je m’ouvre </a:t>
            </a:r>
            <a:r>
              <a:rPr lang="fr-FR" sz="2400" dirty="0" smtClean="0"/>
              <a:t>si on </a:t>
            </a:r>
            <a:r>
              <a:rPr lang="fr-FR" sz="2400" dirty="0" smtClean="0"/>
              <a:t>me pose </a:t>
            </a:r>
            <a:r>
              <a:rPr lang="fr-FR" sz="2400" dirty="0" smtClean="0"/>
              <a:t>des questions. </a:t>
            </a:r>
            <a:r>
              <a:rPr lang="fr-FR" sz="2400" dirty="0" smtClean="0"/>
              <a:t>J’aime </a:t>
            </a:r>
            <a:r>
              <a:rPr lang="fr-FR" sz="2400" dirty="0" smtClean="0"/>
              <a:t>écouter, </a:t>
            </a:r>
            <a:r>
              <a:rPr lang="fr-FR" sz="2400" dirty="0" smtClean="0"/>
              <a:t>poser </a:t>
            </a:r>
            <a:r>
              <a:rPr lang="fr-FR" sz="2400" dirty="0" smtClean="0"/>
              <a:t>des questions. </a:t>
            </a:r>
            <a:r>
              <a:rPr lang="fr-FR" sz="2400" dirty="0" smtClean="0"/>
              <a:t>Mais je ne suis pas assez </a:t>
            </a:r>
            <a:r>
              <a:rPr lang="fr-FR" sz="2400" dirty="0" smtClean="0"/>
              <a:t>spontané, </a:t>
            </a:r>
            <a:r>
              <a:rPr lang="fr-FR" sz="2400" dirty="0" smtClean="0"/>
              <a:t>je manque </a:t>
            </a:r>
            <a:r>
              <a:rPr lang="fr-FR" sz="2400" dirty="0" smtClean="0"/>
              <a:t>d’audace. </a:t>
            </a:r>
            <a:r>
              <a:rPr lang="fr-FR" sz="2400" dirty="0" smtClean="0"/>
              <a:t>Dans un groupe restreint, je suis à l’aise. </a:t>
            </a:r>
            <a:r>
              <a:rPr lang="fr-FR" sz="2400" dirty="0" smtClean="0"/>
              <a:t>Je dois progresser dans des groupes </a:t>
            </a:r>
            <a:r>
              <a:rPr lang="fr-FR" sz="2400" dirty="0" smtClean="0"/>
              <a:t>plus grands.</a:t>
            </a:r>
            <a:endParaRPr lang="fr-FR" sz="2400" dirty="0" smtClean="0"/>
          </a:p>
          <a:p>
            <a:r>
              <a:rPr lang="fr-FR" sz="2400" dirty="0" smtClean="0"/>
              <a:t>Anicet </a:t>
            </a:r>
            <a:r>
              <a:rPr lang="fr-FR" sz="2400" dirty="0" smtClean="0"/>
              <a:t>: </a:t>
            </a:r>
            <a:r>
              <a:rPr lang="fr-FR" sz="2400" dirty="0" smtClean="0"/>
              <a:t>Je suis un orphelin, </a:t>
            </a:r>
            <a:r>
              <a:rPr lang="fr-FR" sz="2400" dirty="0" smtClean="0"/>
              <a:t>sans éducation éthique. Je me découvre maintenant. </a:t>
            </a:r>
            <a:r>
              <a:rPr lang="fr-FR" sz="2400" dirty="0" smtClean="0"/>
              <a:t>Je cherche l’enthousiasme et l’entraide. Je n’ai pas </a:t>
            </a:r>
            <a:r>
              <a:rPr lang="fr-FR" sz="2400" dirty="0" smtClean="0"/>
              <a:t>forcément d’ambitions personnelles. </a:t>
            </a:r>
            <a:r>
              <a:rPr lang="fr-FR" sz="2400" dirty="0" smtClean="0"/>
              <a:t>Mon enfance fut difficile</a:t>
            </a:r>
            <a:r>
              <a:rPr lang="fr-FR" sz="2400" dirty="0" smtClean="0"/>
              <a:t>. </a:t>
            </a:r>
            <a:r>
              <a:rPr lang="fr-FR" sz="2400" dirty="0" smtClean="0"/>
              <a:t>Mais j’ai aidé </a:t>
            </a:r>
            <a:r>
              <a:rPr lang="fr-FR" sz="2400" dirty="0" smtClean="0"/>
              <a:t>les gens dans la </a:t>
            </a:r>
            <a:r>
              <a:rPr lang="fr-FR" sz="2400" dirty="0" smtClean="0"/>
              <a:t>solitude à </a:t>
            </a:r>
            <a:r>
              <a:rPr lang="fr-FR" sz="2400" dirty="0" smtClean="0"/>
              <a:t>s’élever. </a:t>
            </a:r>
            <a:r>
              <a:rPr lang="fr-FR" sz="2400" dirty="0" smtClean="0"/>
              <a:t>Je sens parfois mon </a:t>
            </a:r>
            <a:r>
              <a:rPr lang="fr-FR" sz="2400" dirty="0" smtClean="0"/>
              <a:t>bonheur dans le bonheur des autres. </a:t>
            </a:r>
            <a:r>
              <a:rPr lang="fr-FR" sz="2400" dirty="0" smtClean="0"/>
              <a:t>Mais je sais aussi qu</a:t>
            </a:r>
            <a:r>
              <a:rPr lang="fr-FR" sz="2400" dirty="0" smtClean="0"/>
              <a:t>e je m</a:t>
            </a:r>
            <a:r>
              <a:rPr lang="fr-FR" sz="2400" dirty="0" smtClean="0"/>
              <a:t>e </a:t>
            </a:r>
            <a:r>
              <a:rPr lang="fr-FR" sz="2400" dirty="0" smtClean="0"/>
              <a:t>fais mal comprendre, </a:t>
            </a:r>
            <a:r>
              <a:rPr lang="fr-FR" sz="2400" dirty="0" smtClean="0"/>
              <a:t>et n’arrive </a:t>
            </a:r>
            <a:r>
              <a:rPr lang="fr-FR" sz="2400" dirty="0" smtClean="0"/>
              <a:t>pas à convaincre.  </a:t>
            </a:r>
            <a:r>
              <a:rPr lang="fr-FR" sz="2400" dirty="0" smtClean="0"/>
              <a:t>Je n’ai pas </a:t>
            </a:r>
            <a:r>
              <a:rPr lang="fr-FR" sz="2400" dirty="0" smtClean="0"/>
              <a:t>de mal à raconter sa </a:t>
            </a:r>
            <a:r>
              <a:rPr lang="fr-FR" sz="2400" dirty="0" smtClean="0"/>
              <a:t>vie, et me </a:t>
            </a:r>
            <a:r>
              <a:rPr lang="fr-FR" sz="2400" dirty="0" smtClean="0"/>
              <a:t>livre </a:t>
            </a:r>
            <a:r>
              <a:rPr lang="fr-FR" sz="2400" dirty="0" smtClean="0"/>
              <a:t>facilement, sans montrer </a:t>
            </a:r>
            <a:r>
              <a:rPr lang="fr-FR" sz="2400" dirty="0" smtClean="0"/>
              <a:t>toutes mes cartes. </a:t>
            </a:r>
            <a:endParaRPr lang="fr-FR" sz="2400" dirty="0"/>
          </a:p>
        </p:txBody>
      </p:sp>
    </p:spTree>
    <p:extLst>
      <p:ext uri="{BB962C8B-B14F-4D97-AF65-F5344CB8AC3E}">
        <p14:creationId xmlns:p14="http://schemas.microsoft.com/office/powerpoint/2010/main" val="2013275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2994" y="1158240"/>
            <a:ext cx="3462765" cy="1112520"/>
          </a:xfrm>
        </p:spPr>
        <p:txBody>
          <a:bodyPr/>
          <a:lstStyle/>
          <a:p>
            <a:pPr algn="ctr"/>
            <a:r>
              <a:rPr lang="fr-FR" sz="5400" dirty="0" smtClean="0"/>
              <a:t>Table 3</a:t>
            </a:r>
            <a:endParaRPr lang="fr-FR" sz="5400" dirty="0"/>
          </a:p>
        </p:txBody>
      </p:sp>
      <p:sp>
        <p:nvSpPr>
          <p:cNvPr id="3" name="Espace réservé du contenu 2"/>
          <p:cNvSpPr>
            <a:spLocks noGrp="1"/>
          </p:cNvSpPr>
          <p:nvPr>
            <p:ph idx="1"/>
          </p:nvPr>
        </p:nvSpPr>
        <p:spPr>
          <a:xfrm>
            <a:off x="5049626" y="563880"/>
            <a:ext cx="6700414" cy="5806440"/>
          </a:xfrm>
        </p:spPr>
        <p:txBody>
          <a:bodyPr>
            <a:normAutofit/>
          </a:bodyPr>
          <a:lstStyle/>
          <a:p>
            <a:r>
              <a:rPr lang="fr-FR" dirty="0" smtClean="0"/>
              <a:t>« </a:t>
            </a:r>
            <a:r>
              <a:rPr lang="fr-FR" dirty="0"/>
              <a:t>Ô Gens ! Nous vous avons créés d’un mâle et d’une femelle . Nous vous avons répartis en peuples et en tribus pour que vous vous entre-connaissiez. Le plus noble d’entre vous auprès de Dieu est le plus pieux. Dieu est omniscient en vérité et bien informé ! » </a:t>
            </a:r>
            <a:r>
              <a:rPr lang="fr-FR" dirty="0" smtClean="0"/>
              <a:t> Le Coran 49.13</a:t>
            </a:r>
          </a:p>
          <a:p>
            <a:r>
              <a:rPr lang="fr-FR" dirty="0" smtClean="0"/>
              <a:t>D’après la fondation de l’entre-connaissance, basée à Genève, ce </a:t>
            </a:r>
            <a:r>
              <a:rPr lang="fr-FR" dirty="0"/>
              <a:t>verset </a:t>
            </a:r>
            <a:r>
              <a:rPr lang="fr-FR" dirty="0" smtClean="0"/>
              <a:t>souligne l’appartenance </a:t>
            </a:r>
            <a:r>
              <a:rPr lang="fr-FR" dirty="0"/>
              <a:t>de chacun </a:t>
            </a:r>
            <a:r>
              <a:rPr lang="fr-FR" dirty="0" smtClean="0"/>
              <a:t>à </a:t>
            </a:r>
            <a:r>
              <a:rPr lang="fr-FR" dirty="0"/>
              <a:t>la grande famille humaine en insistant sur le fait qu’au-delà de la race, de la culture, de la langue, de la confession, les membres de cette humanité </a:t>
            </a:r>
            <a:r>
              <a:rPr lang="fr-FR" dirty="0" smtClean="0"/>
              <a:t> doivent </a:t>
            </a:r>
            <a:r>
              <a:rPr lang="fr-FR" dirty="0"/>
              <a:t>d’aller </a:t>
            </a:r>
            <a:r>
              <a:rPr lang="fr-FR" dirty="0" smtClean="0"/>
              <a:t>la </a:t>
            </a:r>
            <a:r>
              <a:rPr lang="fr-FR" dirty="0"/>
              <a:t>rencontre les uns des </a:t>
            </a:r>
            <a:r>
              <a:rPr lang="fr-FR" dirty="0" smtClean="0"/>
              <a:t>autres, se </a:t>
            </a:r>
            <a:r>
              <a:rPr lang="fr-FR" dirty="0"/>
              <a:t>connaître, </a:t>
            </a:r>
            <a:r>
              <a:rPr lang="fr-FR" dirty="0" smtClean="0"/>
              <a:t>apprendre </a:t>
            </a:r>
            <a:r>
              <a:rPr lang="fr-FR" dirty="0"/>
              <a:t>à s’enrichir </a:t>
            </a:r>
            <a:r>
              <a:rPr lang="fr-FR" dirty="0" smtClean="0"/>
              <a:t>mutuellement. </a:t>
            </a:r>
          </a:p>
          <a:p>
            <a:r>
              <a:rPr lang="fr-FR" sz="2000" b="1" dirty="0" smtClean="0"/>
              <a:t>Faites quelques propositions pour une pratique informelle et spontanée de l’entre-connaissance dans notre vie quotidienne, avec nos voisins, notre quartier, nos relations de travail. </a:t>
            </a:r>
            <a:endParaRPr lang="fr-FR" sz="2000" b="1" dirty="0"/>
          </a:p>
        </p:txBody>
      </p:sp>
      <p:sp>
        <p:nvSpPr>
          <p:cNvPr id="4" name="Espace réservé du texte 3"/>
          <p:cNvSpPr>
            <a:spLocks noGrp="1"/>
          </p:cNvSpPr>
          <p:nvPr>
            <p:ph type="body" sz="half" idx="2"/>
          </p:nvPr>
        </p:nvSpPr>
        <p:spPr>
          <a:xfrm>
            <a:off x="807720" y="3129280"/>
            <a:ext cx="3611880" cy="2895599"/>
          </a:xfrm>
        </p:spPr>
        <p:txBody>
          <a:bodyPr/>
          <a:lstStyle/>
          <a:p>
            <a:r>
              <a:rPr lang="fr-FR" sz="2400" dirty="0" smtClean="0"/>
              <a:t>Bonnes pratique de l’entre-connaissance</a:t>
            </a:r>
            <a:endParaRPr lang="fr-FR" sz="2400" dirty="0"/>
          </a:p>
          <a:p>
            <a:endParaRPr lang="fr-FR" dirty="0"/>
          </a:p>
        </p:txBody>
      </p:sp>
    </p:spTree>
    <p:extLst>
      <p:ext uri="{BB962C8B-B14F-4D97-AF65-F5344CB8AC3E}">
        <p14:creationId xmlns:p14="http://schemas.microsoft.com/office/powerpoint/2010/main" val="27007530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rection Io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3003</TotalTime>
  <Words>2196</Words>
  <Application>Microsoft Office PowerPoint</Application>
  <PresentationFormat>Personnalisé</PresentationFormat>
  <Paragraphs>288</Paragraphs>
  <Slides>35</Slides>
  <Notes>0</Notes>
  <HiddenSlides>0</HiddenSlides>
  <MMClips>0</MMClips>
  <ScaleCrop>false</ScaleCrop>
  <HeadingPairs>
    <vt:vector size="4" baseType="variant">
      <vt:variant>
        <vt:lpstr>Thème</vt:lpstr>
      </vt:variant>
      <vt:variant>
        <vt:i4>1</vt:i4>
      </vt:variant>
      <vt:variant>
        <vt:lpstr>Titres des diapositives</vt:lpstr>
      </vt:variant>
      <vt:variant>
        <vt:i4>35</vt:i4>
      </vt:variant>
    </vt:vector>
  </HeadingPairs>
  <TitlesOfParts>
    <vt:vector size="36" baseType="lpstr">
      <vt:lpstr>Direction Ion</vt:lpstr>
      <vt:lpstr>Fais-toi connaître</vt:lpstr>
      <vt:lpstr>Mot-clé : se dévoiler  (mot favori de Rousseau dans les confessions)</vt:lpstr>
      <vt:lpstr>Présentation PowerPoint</vt:lpstr>
      <vt:lpstr>Présentation PowerPoint</vt:lpstr>
      <vt:lpstr>Première Partie</vt:lpstr>
      <vt:lpstr>Table 1</vt:lpstr>
      <vt:lpstr>Table 2</vt:lpstr>
      <vt:lpstr>Table 2</vt:lpstr>
      <vt:lpstr>Table 3</vt:lpstr>
      <vt:lpstr>Table 3</vt:lpstr>
      <vt:lpstr>Deuxième Partie</vt:lpstr>
      <vt:lpstr>Se faire connaître de nos jours</vt:lpstr>
      <vt:lpstr>Présentation PowerPoint</vt:lpstr>
      <vt:lpstr>La tentation de tout savoir sur tous et sur chacun (Stasi)</vt:lpstr>
      <vt:lpstr>L’entre-connaissance totalitaire</vt:lpstr>
      <vt:lpstr>Panoptique, 1984, Secret story</vt:lpstr>
      <vt:lpstr>L’entre-connaissance mystique Agape, sophia, logos</vt:lpstr>
      <vt:lpstr>‘‘Inyeon’’; Mektoub</vt:lpstr>
      <vt:lpstr>Présentation PowerPoint</vt:lpstr>
      <vt:lpstr>Confessions de Saint-Augustin Enuntiatio vitae (énoncé de la vie)</vt:lpstr>
      <vt:lpstr>Deux temps forts de l’invention de la personne</vt:lpstr>
      <vt:lpstr>L’entre-connaissance selon les Principes de l’Unification</vt:lpstr>
      <vt:lpstr>Théorie unificationniste de l’entre-connaissance D’où vient l’envie d’aimer et de l’exprimer par les mots ?</vt:lpstr>
      <vt:lpstr>homo dialogus, homo religiosus</vt:lpstr>
      <vt:lpstr>Homo dialogus</vt:lpstr>
      <vt:lpstr>Martin Buber, ouvrage principal : Je et Tu</vt:lpstr>
      <vt:lpstr>Martin Buber, précurseur</vt:lpstr>
      <vt:lpstr>Le Moi Absolu et le Toi Absolu</vt:lpstr>
      <vt:lpstr>Pourquoi y a-t-il quelqu’un d’autre ?</vt:lpstr>
      <vt:lpstr>Présentation PowerPoint</vt:lpstr>
      <vt:lpstr>Action d’origine-division-union et but des trois objets</vt:lpstr>
      <vt:lpstr>La famille, école de l’amour et de l’entre-connaissance Les Quatre Grandes sphères du cœur </vt:lpstr>
      <vt:lpstr>Les quatre grands « tu »</vt:lpstr>
      <vt:lpstr>L’importance d’apprendre à aimer et à connaître personnellement</vt:lpstr>
      <vt:lpstr>Pour conclure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semaines des confessions</dc:title>
  <dc:creator>laurent ladouce</dc:creator>
  <cp:lastModifiedBy>PC</cp:lastModifiedBy>
  <cp:revision>136</cp:revision>
  <dcterms:created xsi:type="dcterms:W3CDTF">2015-10-05T16:26:43Z</dcterms:created>
  <dcterms:modified xsi:type="dcterms:W3CDTF">2015-11-12T22:33:31Z</dcterms:modified>
</cp:coreProperties>
</file>